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312" r:id="rId3"/>
    <p:sldId id="313" r:id="rId4"/>
    <p:sldId id="316" r:id="rId5"/>
    <p:sldId id="317" r:id="rId6"/>
    <p:sldId id="318" r:id="rId7"/>
    <p:sldId id="321" r:id="rId8"/>
    <p:sldId id="319" r:id="rId9"/>
    <p:sldId id="320" r:id="rId10"/>
    <p:sldId id="322" r:id="rId11"/>
    <p:sldId id="324" r:id="rId12"/>
    <p:sldId id="325" r:id="rId13"/>
    <p:sldId id="323" r:id="rId14"/>
    <p:sldId id="327" r:id="rId15"/>
    <p:sldId id="328" r:id="rId16"/>
    <p:sldId id="329" r:id="rId17"/>
    <p:sldId id="330" r:id="rId18"/>
    <p:sldId id="331" r:id="rId19"/>
    <p:sldId id="333" r:id="rId20"/>
    <p:sldId id="332" r:id="rId21"/>
    <p:sldId id="334" r:id="rId22"/>
    <p:sldId id="335" r:id="rId23"/>
    <p:sldId id="336" r:id="rId24"/>
    <p:sldId id="339" r:id="rId25"/>
    <p:sldId id="337" r:id="rId26"/>
    <p:sldId id="341" r:id="rId27"/>
    <p:sldId id="340" r:id="rId28"/>
    <p:sldId id="342" r:id="rId29"/>
    <p:sldId id="343" r:id="rId30"/>
    <p:sldId id="344" r:id="rId31"/>
    <p:sldId id="345" r:id="rId32"/>
  </p:sldIdLst>
  <p:sldSz cx="9144000" cy="5143500" type="screen16x9"/>
  <p:notesSz cx="6858000" cy="9144000"/>
  <p:embeddedFontLst>
    <p:embeddedFont>
      <p:font typeface="Economica" panose="020B0604020202020204"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DFB369-3A78-4C07-909E-4733B81270E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IN"/>
        </a:p>
      </dgm:t>
    </dgm:pt>
    <dgm:pt modelId="{86FC3D1F-227A-4E6A-9CA2-CDFC23C5E68E}">
      <dgm:prSet phldrT="[Text]"/>
      <dgm:spPr/>
      <dgm:t>
        <a:bodyPr/>
        <a:lstStyle/>
        <a:p>
          <a:r>
            <a:rPr lang="en-IN" dirty="0"/>
            <a:t>Website </a:t>
          </a:r>
        </a:p>
      </dgm:t>
    </dgm:pt>
    <dgm:pt modelId="{6D3A8CE0-6282-4614-9A83-33F6C15BD375}" type="parTrans" cxnId="{20F8AFF9-4AB4-4055-A270-928469BB06DA}">
      <dgm:prSet/>
      <dgm:spPr/>
      <dgm:t>
        <a:bodyPr/>
        <a:lstStyle/>
        <a:p>
          <a:endParaRPr lang="en-IN"/>
        </a:p>
      </dgm:t>
    </dgm:pt>
    <dgm:pt modelId="{E4485416-F5A0-4390-9139-B2FC2125E2A9}" type="sibTrans" cxnId="{20F8AFF9-4AB4-4055-A270-928469BB06DA}">
      <dgm:prSet/>
      <dgm:spPr/>
      <dgm:t>
        <a:bodyPr/>
        <a:lstStyle/>
        <a:p>
          <a:endParaRPr lang="en-IN"/>
        </a:p>
      </dgm:t>
    </dgm:pt>
    <dgm:pt modelId="{6E2F8A79-C785-4F28-B02A-4300B200FEEE}">
      <dgm:prSet phldrT="[Text]"/>
      <dgm:spPr/>
      <dgm:t>
        <a:bodyPr/>
        <a:lstStyle/>
        <a:p>
          <a:r>
            <a:rPr lang="en-IN" dirty="0"/>
            <a:t>On Page</a:t>
          </a:r>
        </a:p>
      </dgm:t>
    </dgm:pt>
    <dgm:pt modelId="{3E8A7EDF-AEAD-490E-9836-A569C805327B}" type="parTrans" cxnId="{9D97E8C1-DB37-4977-9B18-B4725125396A}">
      <dgm:prSet/>
      <dgm:spPr/>
      <dgm:t>
        <a:bodyPr/>
        <a:lstStyle/>
        <a:p>
          <a:endParaRPr lang="en-IN"/>
        </a:p>
      </dgm:t>
    </dgm:pt>
    <dgm:pt modelId="{2C9E2A46-94F9-4369-948B-BA674974C33C}" type="sibTrans" cxnId="{9D97E8C1-DB37-4977-9B18-B4725125396A}">
      <dgm:prSet/>
      <dgm:spPr/>
      <dgm:t>
        <a:bodyPr/>
        <a:lstStyle/>
        <a:p>
          <a:endParaRPr lang="en-IN"/>
        </a:p>
      </dgm:t>
    </dgm:pt>
    <dgm:pt modelId="{180E059D-AD14-458A-B949-F929A81649E4}">
      <dgm:prSet phldrT="[Text]"/>
      <dgm:spPr/>
      <dgm:t>
        <a:bodyPr/>
        <a:lstStyle/>
        <a:p>
          <a:r>
            <a:rPr lang="en-IN" dirty="0"/>
            <a:t>SEO</a:t>
          </a:r>
        </a:p>
      </dgm:t>
    </dgm:pt>
    <dgm:pt modelId="{442449FD-83E6-4FB1-AB93-3E5338BEABCA}" type="parTrans" cxnId="{DECB89E4-AEF3-4E26-AF88-ADAB15B54107}">
      <dgm:prSet/>
      <dgm:spPr/>
      <dgm:t>
        <a:bodyPr/>
        <a:lstStyle/>
        <a:p>
          <a:endParaRPr lang="en-IN"/>
        </a:p>
      </dgm:t>
    </dgm:pt>
    <dgm:pt modelId="{2775A680-562F-4727-A274-FC6882544166}" type="sibTrans" cxnId="{DECB89E4-AEF3-4E26-AF88-ADAB15B54107}">
      <dgm:prSet/>
      <dgm:spPr/>
      <dgm:t>
        <a:bodyPr/>
        <a:lstStyle/>
        <a:p>
          <a:endParaRPr lang="en-IN"/>
        </a:p>
      </dgm:t>
    </dgm:pt>
    <dgm:pt modelId="{D1EBABE0-A749-4BDC-BE41-860176E5F261}">
      <dgm:prSet phldrT="[Text]"/>
      <dgm:spPr/>
      <dgm:t>
        <a:bodyPr/>
        <a:lstStyle/>
        <a:p>
          <a:r>
            <a:rPr lang="en-IN" dirty="0"/>
            <a:t>Web Development</a:t>
          </a:r>
        </a:p>
      </dgm:t>
    </dgm:pt>
    <dgm:pt modelId="{BEE797E8-A76B-4B99-8A3A-840694D418CB}" type="parTrans" cxnId="{CAA301BF-AC3B-4C18-BD3D-0C9259EAA360}">
      <dgm:prSet/>
      <dgm:spPr/>
      <dgm:t>
        <a:bodyPr/>
        <a:lstStyle/>
        <a:p>
          <a:endParaRPr lang="en-IN"/>
        </a:p>
      </dgm:t>
    </dgm:pt>
    <dgm:pt modelId="{24CA64DD-8858-43EF-B508-7ABE01886D02}" type="sibTrans" cxnId="{CAA301BF-AC3B-4C18-BD3D-0C9259EAA360}">
      <dgm:prSet/>
      <dgm:spPr/>
      <dgm:t>
        <a:bodyPr/>
        <a:lstStyle/>
        <a:p>
          <a:endParaRPr lang="en-IN"/>
        </a:p>
      </dgm:t>
    </dgm:pt>
    <dgm:pt modelId="{CD98DAC4-5A01-449D-A8A8-6369F5E5B7CA}">
      <dgm:prSet phldrT="[Text]"/>
      <dgm:spPr/>
      <dgm:t>
        <a:bodyPr/>
        <a:lstStyle/>
        <a:p>
          <a:r>
            <a:rPr lang="en-IN" dirty="0"/>
            <a:t>Off Page</a:t>
          </a:r>
        </a:p>
      </dgm:t>
    </dgm:pt>
    <dgm:pt modelId="{581BCEFD-368B-4502-9ED6-82765DD0B67C}" type="parTrans" cxnId="{0AAA3351-6118-4009-8108-01C30371F49A}">
      <dgm:prSet/>
      <dgm:spPr/>
      <dgm:t>
        <a:bodyPr/>
        <a:lstStyle/>
        <a:p>
          <a:endParaRPr lang="en-IN"/>
        </a:p>
      </dgm:t>
    </dgm:pt>
    <dgm:pt modelId="{AC441EDE-22B2-4E1C-92D8-D3347B6158CC}" type="sibTrans" cxnId="{0AAA3351-6118-4009-8108-01C30371F49A}">
      <dgm:prSet/>
      <dgm:spPr/>
      <dgm:t>
        <a:bodyPr/>
        <a:lstStyle/>
        <a:p>
          <a:endParaRPr lang="en-IN"/>
        </a:p>
      </dgm:t>
    </dgm:pt>
    <dgm:pt modelId="{4D2DF1EE-2C82-4459-B4E2-87B86C9FC094}">
      <dgm:prSet phldrT="[Text]"/>
      <dgm:spPr/>
      <dgm:t>
        <a:bodyPr/>
        <a:lstStyle/>
        <a:p>
          <a:r>
            <a:rPr lang="en-IN" dirty="0"/>
            <a:t>Site</a:t>
          </a:r>
        </a:p>
      </dgm:t>
    </dgm:pt>
    <dgm:pt modelId="{DC01DF49-C715-40DB-BF28-9BCAA7F4E725}" type="parTrans" cxnId="{04834C56-77D1-4277-94D6-65B700A1D431}">
      <dgm:prSet/>
      <dgm:spPr/>
      <dgm:t>
        <a:bodyPr/>
        <a:lstStyle/>
        <a:p>
          <a:endParaRPr lang="en-IN"/>
        </a:p>
      </dgm:t>
    </dgm:pt>
    <dgm:pt modelId="{D9249482-3501-45CE-890E-AF4BC7B9ADF0}" type="sibTrans" cxnId="{04834C56-77D1-4277-94D6-65B700A1D431}">
      <dgm:prSet/>
      <dgm:spPr/>
      <dgm:t>
        <a:bodyPr/>
        <a:lstStyle/>
        <a:p>
          <a:endParaRPr lang="en-IN"/>
        </a:p>
      </dgm:t>
    </dgm:pt>
    <dgm:pt modelId="{C919DEF7-8148-458B-99E3-01FA25AA250E}">
      <dgm:prSet phldrT="[Text]"/>
      <dgm:spPr/>
      <dgm:t>
        <a:bodyPr/>
        <a:lstStyle/>
        <a:p>
          <a:r>
            <a:rPr lang="en-IN" dirty="0"/>
            <a:t>Payment APIs</a:t>
          </a:r>
        </a:p>
      </dgm:t>
    </dgm:pt>
    <dgm:pt modelId="{2AAB7632-B7AB-4105-B701-64096BF14294}" type="parTrans" cxnId="{4E2E2DDB-298D-44B2-BF21-20C9506C01E6}">
      <dgm:prSet/>
      <dgm:spPr/>
      <dgm:t>
        <a:bodyPr/>
        <a:lstStyle/>
        <a:p>
          <a:endParaRPr lang="en-IN"/>
        </a:p>
      </dgm:t>
    </dgm:pt>
    <dgm:pt modelId="{6B674D43-D281-4C9B-A327-533E9096CE6A}" type="sibTrans" cxnId="{4E2E2DDB-298D-44B2-BF21-20C9506C01E6}">
      <dgm:prSet/>
      <dgm:spPr/>
      <dgm:t>
        <a:bodyPr/>
        <a:lstStyle/>
        <a:p>
          <a:endParaRPr lang="en-IN"/>
        </a:p>
      </dgm:t>
    </dgm:pt>
    <dgm:pt modelId="{24891A81-2F9B-49E8-A27B-99A9953A76C8}" type="pres">
      <dgm:prSet presAssocID="{26DFB369-3A78-4C07-909E-4733B81270ED}" presName="hierChild1" presStyleCnt="0">
        <dgm:presLayoutVars>
          <dgm:orgChart val="1"/>
          <dgm:chPref val="1"/>
          <dgm:dir/>
          <dgm:animOne val="branch"/>
          <dgm:animLvl val="lvl"/>
          <dgm:resizeHandles/>
        </dgm:presLayoutVars>
      </dgm:prSet>
      <dgm:spPr/>
    </dgm:pt>
    <dgm:pt modelId="{17AED58B-57F8-4D5B-8773-1D6753B6B0DF}" type="pres">
      <dgm:prSet presAssocID="{86FC3D1F-227A-4E6A-9CA2-CDFC23C5E68E}" presName="hierRoot1" presStyleCnt="0">
        <dgm:presLayoutVars>
          <dgm:hierBranch val="init"/>
        </dgm:presLayoutVars>
      </dgm:prSet>
      <dgm:spPr/>
    </dgm:pt>
    <dgm:pt modelId="{0E70207C-E187-44A1-B2A0-5CC7874FE9D4}" type="pres">
      <dgm:prSet presAssocID="{86FC3D1F-227A-4E6A-9CA2-CDFC23C5E68E}" presName="rootComposite1" presStyleCnt="0"/>
      <dgm:spPr/>
    </dgm:pt>
    <dgm:pt modelId="{0E49ADD1-9A67-469F-97E1-7B6E8362CAF1}" type="pres">
      <dgm:prSet presAssocID="{86FC3D1F-227A-4E6A-9CA2-CDFC23C5E68E}" presName="rootText1" presStyleLbl="node0" presStyleIdx="0" presStyleCnt="1">
        <dgm:presLayoutVars>
          <dgm:chPref val="3"/>
        </dgm:presLayoutVars>
      </dgm:prSet>
      <dgm:spPr/>
    </dgm:pt>
    <dgm:pt modelId="{1D52F123-1BAC-4387-BD49-899BBA2EA480}" type="pres">
      <dgm:prSet presAssocID="{86FC3D1F-227A-4E6A-9CA2-CDFC23C5E68E}" presName="rootConnector1" presStyleLbl="node1" presStyleIdx="0" presStyleCnt="0"/>
      <dgm:spPr/>
    </dgm:pt>
    <dgm:pt modelId="{489AFC94-0A2F-4C25-92AD-A5360EC8FD72}" type="pres">
      <dgm:prSet presAssocID="{86FC3D1F-227A-4E6A-9CA2-CDFC23C5E68E}" presName="hierChild2" presStyleCnt="0"/>
      <dgm:spPr/>
    </dgm:pt>
    <dgm:pt modelId="{D77B04E2-AA7E-4CBB-8F40-C9F63F977C61}" type="pres">
      <dgm:prSet presAssocID="{BEE797E8-A76B-4B99-8A3A-840694D418CB}" presName="Name37" presStyleLbl="parChTrans1D2" presStyleIdx="0" presStyleCnt="2"/>
      <dgm:spPr/>
    </dgm:pt>
    <dgm:pt modelId="{28D82145-C15E-4B50-B5BA-9AD5E510F032}" type="pres">
      <dgm:prSet presAssocID="{D1EBABE0-A749-4BDC-BE41-860176E5F261}" presName="hierRoot2" presStyleCnt="0">
        <dgm:presLayoutVars>
          <dgm:hierBranch val="init"/>
        </dgm:presLayoutVars>
      </dgm:prSet>
      <dgm:spPr/>
    </dgm:pt>
    <dgm:pt modelId="{9B92A453-7D52-4F09-A0E0-38D8F79C26AC}" type="pres">
      <dgm:prSet presAssocID="{D1EBABE0-A749-4BDC-BE41-860176E5F261}" presName="rootComposite" presStyleCnt="0"/>
      <dgm:spPr/>
    </dgm:pt>
    <dgm:pt modelId="{D76CA9DC-4EC0-4708-9C45-FEA8BA9F8BC9}" type="pres">
      <dgm:prSet presAssocID="{D1EBABE0-A749-4BDC-BE41-860176E5F261}" presName="rootText" presStyleLbl="node2" presStyleIdx="0" presStyleCnt="2">
        <dgm:presLayoutVars>
          <dgm:chPref val="3"/>
        </dgm:presLayoutVars>
      </dgm:prSet>
      <dgm:spPr/>
    </dgm:pt>
    <dgm:pt modelId="{9E578DF2-9244-4CAD-B4E4-B59612B67460}" type="pres">
      <dgm:prSet presAssocID="{D1EBABE0-A749-4BDC-BE41-860176E5F261}" presName="rootConnector" presStyleLbl="node2" presStyleIdx="0" presStyleCnt="2"/>
      <dgm:spPr/>
    </dgm:pt>
    <dgm:pt modelId="{8C6102E6-BA6D-4D57-9EFB-3F936EC1B2B6}" type="pres">
      <dgm:prSet presAssocID="{D1EBABE0-A749-4BDC-BE41-860176E5F261}" presName="hierChild4" presStyleCnt="0"/>
      <dgm:spPr/>
    </dgm:pt>
    <dgm:pt modelId="{55B2D774-915C-4DD8-9928-19F516FC294B}" type="pres">
      <dgm:prSet presAssocID="{DC01DF49-C715-40DB-BF28-9BCAA7F4E725}" presName="Name37" presStyleLbl="parChTrans1D3" presStyleIdx="0" presStyleCnt="4"/>
      <dgm:spPr/>
    </dgm:pt>
    <dgm:pt modelId="{B06D9B6D-4FCF-4C9A-9947-A6A288A40225}" type="pres">
      <dgm:prSet presAssocID="{4D2DF1EE-2C82-4459-B4E2-87B86C9FC094}" presName="hierRoot2" presStyleCnt="0">
        <dgm:presLayoutVars>
          <dgm:hierBranch val="init"/>
        </dgm:presLayoutVars>
      </dgm:prSet>
      <dgm:spPr/>
    </dgm:pt>
    <dgm:pt modelId="{FE88A045-605E-41E2-82E5-F0E1FC627787}" type="pres">
      <dgm:prSet presAssocID="{4D2DF1EE-2C82-4459-B4E2-87B86C9FC094}" presName="rootComposite" presStyleCnt="0"/>
      <dgm:spPr/>
    </dgm:pt>
    <dgm:pt modelId="{9D7AFA6E-5219-4F43-9217-9ED1B3BAB639}" type="pres">
      <dgm:prSet presAssocID="{4D2DF1EE-2C82-4459-B4E2-87B86C9FC094}" presName="rootText" presStyleLbl="node3" presStyleIdx="0" presStyleCnt="4">
        <dgm:presLayoutVars>
          <dgm:chPref val="3"/>
        </dgm:presLayoutVars>
      </dgm:prSet>
      <dgm:spPr/>
    </dgm:pt>
    <dgm:pt modelId="{C9CACF4A-CC37-4AB2-BD82-54D1E81E9BCF}" type="pres">
      <dgm:prSet presAssocID="{4D2DF1EE-2C82-4459-B4E2-87B86C9FC094}" presName="rootConnector" presStyleLbl="node3" presStyleIdx="0" presStyleCnt="4"/>
      <dgm:spPr/>
    </dgm:pt>
    <dgm:pt modelId="{463CA859-E4B1-4399-8944-5F8A95A3F13B}" type="pres">
      <dgm:prSet presAssocID="{4D2DF1EE-2C82-4459-B4E2-87B86C9FC094}" presName="hierChild4" presStyleCnt="0"/>
      <dgm:spPr/>
    </dgm:pt>
    <dgm:pt modelId="{D8C309A2-AA44-4EF6-A9CE-CF77790D5C1D}" type="pres">
      <dgm:prSet presAssocID="{4D2DF1EE-2C82-4459-B4E2-87B86C9FC094}" presName="hierChild5" presStyleCnt="0"/>
      <dgm:spPr/>
    </dgm:pt>
    <dgm:pt modelId="{B201639E-1EF6-4BAA-9DD9-2FCF85B2A5DB}" type="pres">
      <dgm:prSet presAssocID="{2AAB7632-B7AB-4105-B701-64096BF14294}" presName="Name37" presStyleLbl="parChTrans1D3" presStyleIdx="1" presStyleCnt="4"/>
      <dgm:spPr/>
    </dgm:pt>
    <dgm:pt modelId="{F5B67221-88BD-471F-8967-E357D2E733D7}" type="pres">
      <dgm:prSet presAssocID="{C919DEF7-8148-458B-99E3-01FA25AA250E}" presName="hierRoot2" presStyleCnt="0">
        <dgm:presLayoutVars>
          <dgm:hierBranch val="init"/>
        </dgm:presLayoutVars>
      </dgm:prSet>
      <dgm:spPr/>
    </dgm:pt>
    <dgm:pt modelId="{67852688-CF5A-4B1D-97D8-6E6A98338EDD}" type="pres">
      <dgm:prSet presAssocID="{C919DEF7-8148-458B-99E3-01FA25AA250E}" presName="rootComposite" presStyleCnt="0"/>
      <dgm:spPr/>
    </dgm:pt>
    <dgm:pt modelId="{63333D62-0CF9-4102-8C3A-18485B159083}" type="pres">
      <dgm:prSet presAssocID="{C919DEF7-8148-458B-99E3-01FA25AA250E}" presName="rootText" presStyleLbl="node3" presStyleIdx="1" presStyleCnt="4">
        <dgm:presLayoutVars>
          <dgm:chPref val="3"/>
        </dgm:presLayoutVars>
      </dgm:prSet>
      <dgm:spPr/>
    </dgm:pt>
    <dgm:pt modelId="{3CA5C466-6A09-4037-A9A9-E02C94B688FF}" type="pres">
      <dgm:prSet presAssocID="{C919DEF7-8148-458B-99E3-01FA25AA250E}" presName="rootConnector" presStyleLbl="node3" presStyleIdx="1" presStyleCnt="4"/>
      <dgm:spPr/>
    </dgm:pt>
    <dgm:pt modelId="{1025EFFE-0F34-4EC9-A311-CCD57D453873}" type="pres">
      <dgm:prSet presAssocID="{C919DEF7-8148-458B-99E3-01FA25AA250E}" presName="hierChild4" presStyleCnt="0"/>
      <dgm:spPr/>
    </dgm:pt>
    <dgm:pt modelId="{8CD12A11-2848-44DE-BD4B-5267CAE7967A}" type="pres">
      <dgm:prSet presAssocID="{C919DEF7-8148-458B-99E3-01FA25AA250E}" presName="hierChild5" presStyleCnt="0"/>
      <dgm:spPr/>
    </dgm:pt>
    <dgm:pt modelId="{5DC6EB5F-0D19-4119-9B78-A1E5745E268B}" type="pres">
      <dgm:prSet presAssocID="{D1EBABE0-A749-4BDC-BE41-860176E5F261}" presName="hierChild5" presStyleCnt="0"/>
      <dgm:spPr/>
    </dgm:pt>
    <dgm:pt modelId="{767638E4-D648-4DA7-B677-AC073779FBE9}" type="pres">
      <dgm:prSet presAssocID="{442449FD-83E6-4FB1-AB93-3E5338BEABCA}" presName="Name37" presStyleLbl="parChTrans1D2" presStyleIdx="1" presStyleCnt="2"/>
      <dgm:spPr/>
    </dgm:pt>
    <dgm:pt modelId="{2F1F38C2-2B30-4999-BAE9-07E8FF83725C}" type="pres">
      <dgm:prSet presAssocID="{180E059D-AD14-458A-B949-F929A81649E4}" presName="hierRoot2" presStyleCnt="0">
        <dgm:presLayoutVars>
          <dgm:hierBranch val="init"/>
        </dgm:presLayoutVars>
      </dgm:prSet>
      <dgm:spPr/>
    </dgm:pt>
    <dgm:pt modelId="{7361693A-693A-4B4B-871B-F17E2CCE6523}" type="pres">
      <dgm:prSet presAssocID="{180E059D-AD14-458A-B949-F929A81649E4}" presName="rootComposite" presStyleCnt="0"/>
      <dgm:spPr/>
    </dgm:pt>
    <dgm:pt modelId="{5F5F3410-DA88-4E3A-8C79-DC954D8F2C3E}" type="pres">
      <dgm:prSet presAssocID="{180E059D-AD14-458A-B949-F929A81649E4}" presName="rootText" presStyleLbl="node2" presStyleIdx="1" presStyleCnt="2">
        <dgm:presLayoutVars>
          <dgm:chPref val="3"/>
        </dgm:presLayoutVars>
      </dgm:prSet>
      <dgm:spPr/>
    </dgm:pt>
    <dgm:pt modelId="{8274A84C-898F-4729-980A-C9AEAAC425E9}" type="pres">
      <dgm:prSet presAssocID="{180E059D-AD14-458A-B949-F929A81649E4}" presName="rootConnector" presStyleLbl="node2" presStyleIdx="1" presStyleCnt="2"/>
      <dgm:spPr/>
    </dgm:pt>
    <dgm:pt modelId="{D2D01BEF-65BC-463A-8D9D-8BE4CE1690A1}" type="pres">
      <dgm:prSet presAssocID="{180E059D-AD14-458A-B949-F929A81649E4}" presName="hierChild4" presStyleCnt="0"/>
      <dgm:spPr/>
    </dgm:pt>
    <dgm:pt modelId="{CC360361-276D-48AA-9613-6DB618B20D66}" type="pres">
      <dgm:prSet presAssocID="{3E8A7EDF-AEAD-490E-9836-A569C805327B}" presName="Name37" presStyleLbl="parChTrans1D3" presStyleIdx="2" presStyleCnt="4"/>
      <dgm:spPr/>
    </dgm:pt>
    <dgm:pt modelId="{788B850D-9B7D-4EFF-B99A-26AB7D620201}" type="pres">
      <dgm:prSet presAssocID="{6E2F8A79-C785-4F28-B02A-4300B200FEEE}" presName="hierRoot2" presStyleCnt="0">
        <dgm:presLayoutVars>
          <dgm:hierBranch val="init"/>
        </dgm:presLayoutVars>
      </dgm:prSet>
      <dgm:spPr/>
    </dgm:pt>
    <dgm:pt modelId="{36004A76-51F2-47AA-9361-E79C75DCCE88}" type="pres">
      <dgm:prSet presAssocID="{6E2F8A79-C785-4F28-B02A-4300B200FEEE}" presName="rootComposite" presStyleCnt="0"/>
      <dgm:spPr/>
    </dgm:pt>
    <dgm:pt modelId="{947A686F-41AF-4009-8910-3319AF616A90}" type="pres">
      <dgm:prSet presAssocID="{6E2F8A79-C785-4F28-B02A-4300B200FEEE}" presName="rootText" presStyleLbl="node3" presStyleIdx="2" presStyleCnt="4">
        <dgm:presLayoutVars>
          <dgm:chPref val="3"/>
        </dgm:presLayoutVars>
      </dgm:prSet>
      <dgm:spPr/>
    </dgm:pt>
    <dgm:pt modelId="{80A3EEBA-24D6-4AB1-B05F-1E26D2228FB2}" type="pres">
      <dgm:prSet presAssocID="{6E2F8A79-C785-4F28-B02A-4300B200FEEE}" presName="rootConnector" presStyleLbl="node3" presStyleIdx="2" presStyleCnt="4"/>
      <dgm:spPr/>
    </dgm:pt>
    <dgm:pt modelId="{2FB28603-FAAF-4939-B7B3-6E8B8339F510}" type="pres">
      <dgm:prSet presAssocID="{6E2F8A79-C785-4F28-B02A-4300B200FEEE}" presName="hierChild4" presStyleCnt="0"/>
      <dgm:spPr/>
    </dgm:pt>
    <dgm:pt modelId="{5F6EB4B1-916D-4146-814A-426019CCA8EE}" type="pres">
      <dgm:prSet presAssocID="{6E2F8A79-C785-4F28-B02A-4300B200FEEE}" presName="hierChild5" presStyleCnt="0"/>
      <dgm:spPr/>
    </dgm:pt>
    <dgm:pt modelId="{82839B3C-94AD-4A05-BD3B-865DA8962176}" type="pres">
      <dgm:prSet presAssocID="{581BCEFD-368B-4502-9ED6-82765DD0B67C}" presName="Name37" presStyleLbl="parChTrans1D3" presStyleIdx="3" presStyleCnt="4"/>
      <dgm:spPr/>
    </dgm:pt>
    <dgm:pt modelId="{1B23CDF4-5ABF-4A5B-AFE5-5590AC9194A5}" type="pres">
      <dgm:prSet presAssocID="{CD98DAC4-5A01-449D-A8A8-6369F5E5B7CA}" presName="hierRoot2" presStyleCnt="0">
        <dgm:presLayoutVars>
          <dgm:hierBranch val="init"/>
        </dgm:presLayoutVars>
      </dgm:prSet>
      <dgm:spPr/>
    </dgm:pt>
    <dgm:pt modelId="{12F53A53-1C6A-4D92-81DE-C8D70484D206}" type="pres">
      <dgm:prSet presAssocID="{CD98DAC4-5A01-449D-A8A8-6369F5E5B7CA}" presName="rootComposite" presStyleCnt="0"/>
      <dgm:spPr/>
    </dgm:pt>
    <dgm:pt modelId="{AFC3441F-0B7E-4C39-9E06-31808FF301F0}" type="pres">
      <dgm:prSet presAssocID="{CD98DAC4-5A01-449D-A8A8-6369F5E5B7CA}" presName="rootText" presStyleLbl="node3" presStyleIdx="3" presStyleCnt="4">
        <dgm:presLayoutVars>
          <dgm:chPref val="3"/>
        </dgm:presLayoutVars>
      </dgm:prSet>
      <dgm:spPr/>
    </dgm:pt>
    <dgm:pt modelId="{67FD9369-C331-4D80-9D91-1ED979A9CA3C}" type="pres">
      <dgm:prSet presAssocID="{CD98DAC4-5A01-449D-A8A8-6369F5E5B7CA}" presName="rootConnector" presStyleLbl="node3" presStyleIdx="3" presStyleCnt="4"/>
      <dgm:spPr/>
    </dgm:pt>
    <dgm:pt modelId="{0B332791-554C-4B91-9EDC-D6D7500ADE03}" type="pres">
      <dgm:prSet presAssocID="{CD98DAC4-5A01-449D-A8A8-6369F5E5B7CA}" presName="hierChild4" presStyleCnt="0"/>
      <dgm:spPr/>
    </dgm:pt>
    <dgm:pt modelId="{BE695666-F94A-4AA8-A8EE-E70AF25183D9}" type="pres">
      <dgm:prSet presAssocID="{CD98DAC4-5A01-449D-A8A8-6369F5E5B7CA}" presName="hierChild5" presStyleCnt="0"/>
      <dgm:spPr/>
    </dgm:pt>
    <dgm:pt modelId="{EEAC1B5A-3D4F-4D47-BCE3-F771A0EB50ED}" type="pres">
      <dgm:prSet presAssocID="{180E059D-AD14-458A-B949-F929A81649E4}" presName="hierChild5" presStyleCnt="0"/>
      <dgm:spPr/>
    </dgm:pt>
    <dgm:pt modelId="{54BF805E-1CAC-4BD6-B251-04DFBBD3B51C}" type="pres">
      <dgm:prSet presAssocID="{86FC3D1F-227A-4E6A-9CA2-CDFC23C5E68E}" presName="hierChild3" presStyleCnt="0"/>
      <dgm:spPr/>
    </dgm:pt>
  </dgm:ptLst>
  <dgm:cxnLst>
    <dgm:cxn modelId="{1DBCEC00-00CE-4D51-88D8-7A3EB761C4B7}" type="presOf" srcId="{4D2DF1EE-2C82-4459-B4E2-87B86C9FC094}" destId="{C9CACF4A-CC37-4AB2-BD82-54D1E81E9BCF}" srcOrd="1" destOrd="0" presId="urn:microsoft.com/office/officeart/2005/8/layout/orgChart1"/>
    <dgm:cxn modelId="{F96F2801-3858-4610-8A25-CB9F689984E8}" type="presOf" srcId="{6E2F8A79-C785-4F28-B02A-4300B200FEEE}" destId="{947A686F-41AF-4009-8910-3319AF616A90}" srcOrd="0" destOrd="0" presId="urn:microsoft.com/office/officeart/2005/8/layout/orgChart1"/>
    <dgm:cxn modelId="{B000C101-1511-4E71-8C08-8E612AADA29E}" type="presOf" srcId="{6E2F8A79-C785-4F28-B02A-4300B200FEEE}" destId="{80A3EEBA-24D6-4AB1-B05F-1E26D2228FB2}" srcOrd="1" destOrd="0" presId="urn:microsoft.com/office/officeart/2005/8/layout/orgChart1"/>
    <dgm:cxn modelId="{B5A1CC08-A4AE-4C23-AD85-89A676C8C5D4}" type="presOf" srcId="{26DFB369-3A78-4C07-909E-4733B81270ED}" destId="{24891A81-2F9B-49E8-A27B-99A9953A76C8}" srcOrd="0" destOrd="0" presId="urn:microsoft.com/office/officeart/2005/8/layout/orgChart1"/>
    <dgm:cxn modelId="{4923FA29-DDCB-4B4C-82DB-F3B491ACAE5B}" type="presOf" srcId="{D1EBABE0-A749-4BDC-BE41-860176E5F261}" destId="{D76CA9DC-4EC0-4708-9C45-FEA8BA9F8BC9}" srcOrd="0" destOrd="0" presId="urn:microsoft.com/office/officeart/2005/8/layout/orgChart1"/>
    <dgm:cxn modelId="{FEC30A32-BE71-434D-B7FB-764A48DFB6BA}" type="presOf" srcId="{180E059D-AD14-458A-B949-F929A81649E4}" destId="{8274A84C-898F-4729-980A-C9AEAAC425E9}" srcOrd="1" destOrd="0" presId="urn:microsoft.com/office/officeart/2005/8/layout/orgChart1"/>
    <dgm:cxn modelId="{B2BC573E-33BE-4755-8D95-23DBB7B7015E}" type="presOf" srcId="{DC01DF49-C715-40DB-BF28-9BCAA7F4E725}" destId="{55B2D774-915C-4DD8-9928-19F516FC294B}" srcOrd="0" destOrd="0" presId="urn:microsoft.com/office/officeart/2005/8/layout/orgChart1"/>
    <dgm:cxn modelId="{4CE6926A-1AB2-432A-8EF9-55E9768C2D7C}" type="presOf" srcId="{CD98DAC4-5A01-449D-A8A8-6369F5E5B7CA}" destId="{67FD9369-C331-4D80-9D91-1ED979A9CA3C}" srcOrd="1" destOrd="0" presId="urn:microsoft.com/office/officeart/2005/8/layout/orgChart1"/>
    <dgm:cxn modelId="{4110614E-73E6-4455-9D66-89C277F9E56A}" type="presOf" srcId="{180E059D-AD14-458A-B949-F929A81649E4}" destId="{5F5F3410-DA88-4E3A-8C79-DC954D8F2C3E}" srcOrd="0" destOrd="0" presId="urn:microsoft.com/office/officeart/2005/8/layout/orgChart1"/>
    <dgm:cxn modelId="{91CA3D4F-09AA-4772-B40F-A6111968BAD3}" type="presOf" srcId="{86FC3D1F-227A-4E6A-9CA2-CDFC23C5E68E}" destId="{0E49ADD1-9A67-469F-97E1-7B6E8362CAF1}" srcOrd="0" destOrd="0" presId="urn:microsoft.com/office/officeart/2005/8/layout/orgChart1"/>
    <dgm:cxn modelId="{0AAA3351-6118-4009-8108-01C30371F49A}" srcId="{180E059D-AD14-458A-B949-F929A81649E4}" destId="{CD98DAC4-5A01-449D-A8A8-6369F5E5B7CA}" srcOrd="1" destOrd="0" parTransId="{581BCEFD-368B-4502-9ED6-82765DD0B67C}" sibTransId="{AC441EDE-22B2-4E1C-92D8-D3347B6158CC}"/>
    <dgm:cxn modelId="{B4BC4874-D689-43D3-9EAE-11326764D452}" type="presOf" srcId="{3E8A7EDF-AEAD-490E-9836-A569C805327B}" destId="{CC360361-276D-48AA-9613-6DB618B20D66}" srcOrd="0" destOrd="0" presId="urn:microsoft.com/office/officeart/2005/8/layout/orgChart1"/>
    <dgm:cxn modelId="{04834C56-77D1-4277-94D6-65B700A1D431}" srcId="{D1EBABE0-A749-4BDC-BE41-860176E5F261}" destId="{4D2DF1EE-2C82-4459-B4E2-87B86C9FC094}" srcOrd="0" destOrd="0" parTransId="{DC01DF49-C715-40DB-BF28-9BCAA7F4E725}" sibTransId="{D9249482-3501-45CE-890E-AF4BC7B9ADF0}"/>
    <dgm:cxn modelId="{5D248380-3A4A-410C-B231-7D31E872A6F4}" type="presOf" srcId="{C919DEF7-8148-458B-99E3-01FA25AA250E}" destId="{63333D62-0CF9-4102-8C3A-18485B159083}" srcOrd="0" destOrd="0" presId="urn:microsoft.com/office/officeart/2005/8/layout/orgChart1"/>
    <dgm:cxn modelId="{DDE6459B-2B66-4F54-94B6-414777AF7992}" type="presOf" srcId="{BEE797E8-A76B-4B99-8A3A-840694D418CB}" destId="{D77B04E2-AA7E-4CBB-8F40-C9F63F977C61}" srcOrd="0" destOrd="0" presId="urn:microsoft.com/office/officeart/2005/8/layout/orgChart1"/>
    <dgm:cxn modelId="{BFAF5CA1-9F24-4757-A702-C0BAA3FFFAB9}" type="presOf" srcId="{581BCEFD-368B-4502-9ED6-82765DD0B67C}" destId="{82839B3C-94AD-4A05-BD3B-865DA8962176}" srcOrd="0" destOrd="0" presId="urn:microsoft.com/office/officeart/2005/8/layout/orgChart1"/>
    <dgm:cxn modelId="{69CC79A9-7937-424C-8B60-37A799774B90}" type="presOf" srcId="{2AAB7632-B7AB-4105-B701-64096BF14294}" destId="{B201639E-1EF6-4BAA-9DD9-2FCF85B2A5DB}" srcOrd="0" destOrd="0" presId="urn:microsoft.com/office/officeart/2005/8/layout/orgChart1"/>
    <dgm:cxn modelId="{0C7330B5-66AA-4DA3-9B5D-F2DCC395336E}" type="presOf" srcId="{D1EBABE0-A749-4BDC-BE41-860176E5F261}" destId="{9E578DF2-9244-4CAD-B4E4-B59612B67460}" srcOrd="1" destOrd="0" presId="urn:microsoft.com/office/officeart/2005/8/layout/orgChart1"/>
    <dgm:cxn modelId="{509EA8BA-6139-4B22-953C-A0372F5D6100}" type="presOf" srcId="{CD98DAC4-5A01-449D-A8A8-6369F5E5B7CA}" destId="{AFC3441F-0B7E-4C39-9E06-31808FF301F0}" srcOrd="0" destOrd="0" presId="urn:microsoft.com/office/officeart/2005/8/layout/orgChart1"/>
    <dgm:cxn modelId="{B7E486BC-7F45-48B2-83F0-DEFD3E2C8140}" type="presOf" srcId="{86FC3D1F-227A-4E6A-9CA2-CDFC23C5E68E}" destId="{1D52F123-1BAC-4387-BD49-899BBA2EA480}" srcOrd="1" destOrd="0" presId="urn:microsoft.com/office/officeart/2005/8/layout/orgChart1"/>
    <dgm:cxn modelId="{CAA301BF-AC3B-4C18-BD3D-0C9259EAA360}" srcId="{86FC3D1F-227A-4E6A-9CA2-CDFC23C5E68E}" destId="{D1EBABE0-A749-4BDC-BE41-860176E5F261}" srcOrd="0" destOrd="0" parTransId="{BEE797E8-A76B-4B99-8A3A-840694D418CB}" sibTransId="{24CA64DD-8858-43EF-B508-7ABE01886D02}"/>
    <dgm:cxn modelId="{9D97E8C1-DB37-4977-9B18-B4725125396A}" srcId="{180E059D-AD14-458A-B949-F929A81649E4}" destId="{6E2F8A79-C785-4F28-B02A-4300B200FEEE}" srcOrd="0" destOrd="0" parTransId="{3E8A7EDF-AEAD-490E-9836-A569C805327B}" sibTransId="{2C9E2A46-94F9-4369-948B-BA674974C33C}"/>
    <dgm:cxn modelId="{05CF06C9-53E2-470E-9751-04D80975DF0C}" type="presOf" srcId="{4D2DF1EE-2C82-4459-B4E2-87B86C9FC094}" destId="{9D7AFA6E-5219-4F43-9217-9ED1B3BAB639}" srcOrd="0" destOrd="0" presId="urn:microsoft.com/office/officeart/2005/8/layout/orgChart1"/>
    <dgm:cxn modelId="{83EA15D3-A448-4B84-BCC6-815E30805794}" type="presOf" srcId="{442449FD-83E6-4FB1-AB93-3E5338BEABCA}" destId="{767638E4-D648-4DA7-B677-AC073779FBE9}" srcOrd="0" destOrd="0" presId="urn:microsoft.com/office/officeart/2005/8/layout/orgChart1"/>
    <dgm:cxn modelId="{4E2E2DDB-298D-44B2-BF21-20C9506C01E6}" srcId="{D1EBABE0-A749-4BDC-BE41-860176E5F261}" destId="{C919DEF7-8148-458B-99E3-01FA25AA250E}" srcOrd="1" destOrd="0" parTransId="{2AAB7632-B7AB-4105-B701-64096BF14294}" sibTransId="{6B674D43-D281-4C9B-A327-533E9096CE6A}"/>
    <dgm:cxn modelId="{DECB89E4-AEF3-4E26-AF88-ADAB15B54107}" srcId="{86FC3D1F-227A-4E6A-9CA2-CDFC23C5E68E}" destId="{180E059D-AD14-458A-B949-F929A81649E4}" srcOrd="1" destOrd="0" parTransId="{442449FD-83E6-4FB1-AB93-3E5338BEABCA}" sibTransId="{2775A680-562F-4727-A274-FC6882544166}"/>
    <dgm:cxn modelId="{8C52B0F5-28BB-40D7-9976-B882779B4499}" type="presOf" srcId="{C919DEF7-8148-458B-99E3-01FA25AA250E}" destId="{3CA5C466-6A09-4037-A9A9-E02C94B688FF}" srcOrd="1" destOrd="0" presId="urn:microsoft.com/office/officeart/2005/8/layout/orgChart1"/>
    <dgm:cxn modelId="{20F8AFF9-4AB4-4055-A270-928469BB06DA}" srcId="{26DFB369-3A78-4C07-909E-4733B81270ED}" destId="{86FC3D1F-227A-4E6A-9CA2-CDFC23C5E68E}" srcOrd="0" destOrd="0" parTransId="{6D3A8CE0-6282-4614-9A83-33F6C15BD375}" sibTransId="{E4485416-F5A0-4390-9139-B2FC2125E2A9}"/>
    <dgm:cxn modelId="{322AA088-764D-487F-8394-E63D1E52CED8}" type="presParOf" srcId="{24891A81-2F9B-49E8-A27B-99A9953A76C8}" destId="{17AED58B-57F8-4D5B-8773-1D6753B6B0DF}" srcOrd="0" destOrd="0" presId="urn:microsoft.com/office/officeart/2005/8/layout/orgChart1"/>
    <dgm:cxn modelId="{8AE94BD2-AF44-47D8-AFCC-B36AB2D2206B}" type="presParOf" srcId="{17AED58B-57F8-4D5B-8773-1D6753B6B0DF}" destId="{0E70207C-E187-44A1-B2A0-5CC7874FE9D4}" srcOrd="0" destOrd="0" presId="urn:microsoft.com/office/officeart/2005/8/layout/orgChart1"/>
    <dgm:cxn modelId="{24A4C0E8-C572-4F99-B879-C9EB40EF26B0}" type="presParOf" srcId="{0E70207C-E187-44A1-B2A0-5CC7874FE9D4}" destId="{0E49ADD1-9A67-469F-97E1-7B6E8362CAF1}" srcOrd="0" destOrd="0" presId="urn:microsoft.com/office/officeart/2005/8/layout/orgChart1"/>
    <dgm:cxn modelId="{ADD48195-4538-464E-BFD7-851E9DA6B43A}" type="presParOf" srcId="{0E70207C-E187-44A1-B2A0-5CC7874FE9D4}" destId="{1D52F123-1BAC-4387-BD49-899BBA2EA480}" srcOrd="1" destOrd="0" presId="urn:microsoft.com/office/officeart/2005/8/layout/orgChart1"/>
    <dgm:cxn modelId="{3EDCEB8C-B595-4655-9FFE-118088B6179A}" type="presParOf" srcId="{17AED58B-57F8-4D5B-8773-1D6753B6B0DF}" destId="{489AFC94-0A2F-4C25-92AD-A5360EC8FD72}" srcOrd="1" destOrd="0" presId="urn:microsoft.com/office/officeart/2005/8/layout/orgChart1"/>
    <dgm:cxn modelId="{EABEA703-EB45-4539-9457-296D878D9981}" type="presParOf" srcId="{489AFC94-0A2F-4C25-92AD-A5360EC8FD72}" destId="{D77B04E2-AA7E-4CBB-8F40-C9F63F977C61}" srcOrd="0" destOrd="0" presId="urn:microsoft.com/office/officeart/2005/8/layout/orgChart1"/>
    <dgm:cxn modelId="{4999C4A5-AF20-462D-903D-9E8B95ED3FF4}" type="presParOf" srcId="{489AFC94-0A2F-4C25-92AD-A5360EC8FD72}" destId="{28D82145-C15E-4B50-B5BA-9AD5E510F032}" srcOrd="1" destOrd="0" presId="urn:microsoft.com/office/officeart/2005/8/layout/orgChart1"/>
    <dgm:cxn modelId="{E92C6637-C828-4D8A-B27D-6A26D227EB02}" type="presParOf" srcId="{28D82145-C15E-4B50-B5BA-9AD5E510F032}" destId="{9B92A453-7D52-4F09-A0E0-38D8F79C26AC}" srcOrd="0" destOrd="0" presId="urn:microsoft.com/office/officeart/2005/8/layout/orgChart1"/>
    <dgm:cxn modelId="{8FED961D-288D-4CEC-BCAA-09A53912A26F}" type="presParOf" srcId="{9B92A453-7D52-4F09-A0E0-38D8F79C26AC}" destId="{D76CA9DC-4EC0-4708-9C45-FEA8BA9F8BC9}" srcOrd="0" destOrd="0" presId="urn:microsoft.com/office/officeart/2005/8/layout/orgChart1"/>
    <dgm:cxn modelId="{DC7F3C00-61A1-4403-BA3F-D66E290D80D5}" type="presParOf" srcId="{9B92A453-7D52-4F09-A0E0-38D8F79C26AC}" destId="{9E578DF2-9244-4CAD-B4E4-B59612B67460}" srcOrd="1" destOrd="0" presId="urn:microsoft.com/office/officeart/2005/8/layout/orgChart1"/>
    <dgm:cxn modelId="{42B376AC-B1C6-4E9E-A0BE-11DDECC51FB6}" type="presParOf" srcId="{28D82145-C15E-4B50-B5BA-9AD5E510F032}" destId="{8C6102E6-BA6D-4D57-9EFB-3F936EC1B2B6}" srcOrd="1" destOrd="0" presId="urn:microsoft.com/office/officeart/2005/8/layout/orgChart1"/>
    <dgm:cxn modelId="{3F4256E6-DCFA-4541-BE15-19B4C9AABC61}" type="presParOf" srcId="{8C6102E6-BA6D-4D57-9EFB-3F936EC1B2B6}" destId="{55B2D774-915C-4DD8-9928-19F516FC294B}" srcOrd="0" destOrd="0" presId="urn:microsoft.com/office/officeart/2005/8/layout/orgChart1"/>
    <dgm:cxn modelId="{B41EFC9C-C5DE-4D45-8CCE-D4F1E7F33FF9}" type="presParOf" srcId="{8C6102E6-BA6D-4D57-9EFB-3F936EC1B2B6}" destId="{B06D9B6D-4FCF-4C9A-9947-A6A288A40225}" srcOrd="1" destOrd="0" presId="urn:microsoft.com/office/officeart/2005/8/layout/orgChart1"/>
    <dgm:cxn modelId="{86359125-5954-4D11-B1A8-E7281C25937E}" type="presParOf" srcId="{B06D9B6D-4FCF-4C9A-9947-A6A288A40225}" destId="{FE88A045-605E-41E2-82E5-F0E1FC627787}" srcOrd="0" destOrd="0" presId="urn:microsoft.com/office/officeart/2005/8/layout/orgChart1"/>
    <dgm:cxn modelId="{883D0FE3-4F60-4D46-A2ED-DC41FF12404E}" type="presParOf" srcId="{FE88A045-605E-41E2-82E5-F0E1FC627787}" destId="{9D7AFA6E-5219-4F43-9217-9ED1B3BAB639}" srcOrd="0" destOrd="0" presId="urn:microsoft.com/office/officeart/2005/8/layout/orgChart1"/>
    <dgm:cxn modelId="{2185650C-7BC4-4153-B5CA-AFC9067E889A}" type="presParOf" srcId="{FE88A045-605E-41E2-82E5-F0E1FC627787}" destId="{C9CACF4A-CC37-4AB2-BD82-54D1E81E9BCF}" srcOrd="1" destOrd="0" presId="urn:microsoft.com/office/officeart/2005/8/layout/orgChart1"/>
    <dgm:cxn modelId="{CA5387E9-C175-4882-9568-C44F0B2CD5BD}" type="presParOf" srcId="{B06D9B6D-4FCF-4C9A-9947-A6A288A40225}" destId="{463CA859-E4B1-4399-8944-5F8A95A3F13B}" srcOrd="1" destOrd="0" presId="urn:microsoft.com/office/officeart/2005/8/layout/orgChart1"/>
    <dgm:cxn modelId="{BA0E7404-DE53-49BC-A16C-61B7D09E6AA4}" type="presParOf" srcId="{B06D9B6D-4FCF-4C9A-9947-A6A288A40225}" destId="{D8C309A2-AA44-4EF6-A9CE-CF77790D5C1D}" srcOrd="2" destOrd="0" presId="urn:microsoft.com/office/officeart/2005/8/layout/orgChart1"/>
    <dgm:cxn modelId="{AF182A8C-17D0-4C4B-8796-023EC234C919}" type="presParOf" srcId="{8C6102E6-BA6D-4D57-9EFB-3F936EC1B2B6}" destId="{B201639E-1EF6-4BAA-9DD9-2FCF85B2A5DB}" srcOrd="2" destOrd="0" presId="urn:microsoft.com/office/officeart/2005/8/layout/orgChart1"/>
    <dgm:cxn modelId="{E3F76C84-A7A5-4C07-80CD-6A23B555B154}" type="presParOf" srcId="{8C6102E6-BA6D-4D57-9EFB-3F936EC1B2B6}" destId="{F5B67221-88BD-471F-8967-E357D2E733D7}" srcOrd="3" destOrd="0" presId="urn:microsoft.com/office/officeart/2005/8/layout/orgChart1"/>
    <dgm:cxn modelId="{3B1933A6-C99D-443E-8065-40B83827D2A9}" type="presParOf" srcId="{F5B67221-88BD-471F-8967-E357D2E733D7}" destId="{67852688-CF5A-4B1D-97D8-6E6A98338EDD}" srcOrd="0" destOrd="0" presId="urn:microsoft.com/office/officeart/2005/8/layout/orgChart1"/>
    <dgm:cxn modelId="{C650CE5E-9592-4DD2-827A-7FB75890AB1C}" type="presParOf" srcId="{67852688-CF5A-4B1D-97D8-6E6A98338EDD}" destId="{63333D62-0CF9-4102-8C3A-18485B159083}" srcOrd="0" destOrd="0" presId="urn:microsoft.com/office/officeart/2005/8/layout/orgChart1"/>
    <dgm:cxn modelId="{AFAE82D2-DE6B-495A-BBF8-D1F28A0C002D}" type="presParOf" srcId="{67852688-CF5A-4B1D-97D8-6E6A98338EDD}" destId="{3CA5C466-6A09-4037-A9A9-E02C94B688FF}" srcOrd="1" destOrd="0" presId="urn:microsoft.com/office/officeart/2005/8/layout/orgChart1"/>
    <dgm:cxn modelId="{71DAF072-81B5-4551-9B06-2DADADA7B607}" type="presParOf" srcId="{F5B67221-88BD-471F-8967-E357D2E733D7}" destId="{1025EFFE-0F34-4EC9-A311-CCD57D453873}" srcOrd="1" destOrd="0" presId="urn:microsoft.com/office/officeart/2005/8/layout/orgChart1"/>
    <dgm:cxn modelId="{FCB47342-F75E-4669-90D1-8C9B0E4B2DC3}" type="presParOf" srcId="{F5B67221-88BD-471F-8967-E357D2E733D7}" destId="{8CD12A11-2848-44DE-BD4B-5267CAE7967A}" srcOrd="2" destOrd="0" presId="urn:microsoft.com/office/officeart/2005/8/layout/orgChart1"/>
    <dgm:cxn modelId="{00C4F7A1-DD7A-4B59-A926-A6224EB63E01}" type="presParOf" srcId="{28D82145-C15E-4B50-B5BA-9AD5E510F032}" destId="{5DC6EB5F-0D19-4119-9B78-A1E5745E268B}" srcOrd="2" destOrd="0" presId="urn:microsoft.com/office/officeart/2005/8/layout/orgChart1"/>
    <dgm:cxn modelId="{499D46A0-C44B-44E9-9412-1B2CFF5880A1}" type="presParOf" srcId="{489AFC94-0A2F-4C25-92AD-A5360EC8FD72}" destId="{767638E4-D648-4DA7-B677-AC073779FBE9}" srcOrd="2" destOrd="0" presId="urn:microsoft.com/office/officeart/2005/8/layout/orgChart1"/>
    <dgm:cxn modelId="{1DD7B679-AED0-489E-82FA-A4E848F179C2}" type="presParOf" srcId="{489AFC94-0A2F-4C25-92AD-A5360EC8FD72}" destId="{2F1F38C2-2B30-4999-BAE9-07E8FF83725C}" srcOrd="3" destOrd="0" presId="urn:microsoft.com/office/officeart/2005/8/layout/orgChart1"/>
    <dgm:cxn modelId="{84341AAD-DC69-42E2-A34D-90DBAE17CBED}" type="presParOf" srcId="{2F1F38C2-2B30-4999-BAE9-07E8FF83725C}" destId="{7361693A-693A-4B4B-871B-F17E2CCE6523}" srcOrd="0" destOrd="0" presId="urn:microsoft.com/office/officeart/2005/8/layout/orgChart1"/>
    <dgm:cxn modelId="{164362D6-0982-487F-AD42-054DDBCB456A}" type="presParOf" srcId="{7361693A-693A-4B4B-871B-F17E2CCE6523}" destId="{5F5F3410-DA88-4E3A-8C79-DC954D8F2C3E}" srcOrd="0" destOrd="0" presId="urn:microsoft.com/office/officeart/2005/8/layout/orgChart1"/>
    <dgm:cxn modelId="{1E0904E2-B23D-4C9D-89FB-C66C09BA0464}" type="presParOf" srcId="{7361693A-693A-4B4B-871B-F17E2CCE6523}" destId="{8274A84C-898F-4729-980A-C9AEAAC425E9}" srcOrd="1" destOrd="0" presId="urn:microsoft.com/office/officeart/2005/8/layout/orgChart1"/>
    <dgm:cxn modelId="{9A513B55-90A4-42F4-A619-CE2A2C6F71A9}" type="presParOf" srcId="{2F1F38C2-2B30-4999-BAE9-07E8FF83725C}" destId="{D2D01BEF-65BC-463A-8D9D-8BE4CE1690A1}" srcOrd="1" destOrd="0" presId="urn:microsoft.com/office/officeart/2005/8/layout/orgChart1"/>
    <dgm:cxn modelId="{3E27C396-780F-4669-900D-1854949793B9}" type="presParOf" srcId="{D2D01BEF-65BC-463A-8D9D-8BE4CE1690A1}" destId="{CC360361-276D-48AA-9613-6DB618B20D66}" srcOrd="0" destOrd="0" presId="urn:microsoft.com/office/officeart/2005/8/layout/orgChart1"/>
    <dgm:cxn modelId="{891BDA70-5425-440D-8A50-02B42BFA45BA}" type="presParOf" srcId="{D2D01BEF-65BC-463A-8D9D-8BE4CE1690A1}" destId="{788B850D-9B7D-4EFF-B99A-26AB7D620201}" srcOrd="1" destOrd="0" presId="urn:microsoft.com/office/officeart/2005/8/layout/orgChart1"/>
    <dgm:cxn modelId="{80BC1114-825B-4CAD-899A-990CFB7C7923}" type="presParOf" srcId="{788B850D-9B7D-4EFF-B99A-26AB7D620201}" destId="{36004A76-51F2-47AA-9361-E79C75DCCE88}" srcOrd="0" destOrd="0" presId="urn:microsoft.com/office/officeart/2005/8/layout/orgChart1"/>
    <dgm:cxn modelId="{C0E9B2B0-E7E1-4725-AF0A-7165E067A6C2}" type="presParOf" srcId="{36004A76-51F2-47AA-9361-E79C75DCCE88}" destId="{947A686F-41AF-4009-8910-3319AF616A90}" srcOrd="0" destOrd="0" presId="urn:microsoft.com/office/officeart/2005/8/layout/orgChart1"/>
    <dgm:cxn modelId="{56500CF1-08A8-43C1-AD80-62C5ED541B2D}" type="presParOf" srcId="{36004A76-51F2-47AA-9361-E79C75DCCE88}" destId="{80A3EEBA-24D6-4AB1-B05F-1E26D2228FB2}" srcOrd="1" destOrd="0" presId="urn:microsoft.com/office/officeart/2005/8/layout/orgChart1"/>
    <dgm:cxn modelId="{8798AA91-4551-461D-ABD2-853D7C21F4E8}" type="presParOf" srcId="{788B850D-9B7D-4EFF-B99A-26AB7D620201}" destId="{2FB28603-FAAF-4939-B7B3-6E8B8339F510}" srcOrd="1" destOrd="0" presId="urn:microsoft.com/office/officeart/2005/8/layout/orgChart1"/>
    <dgm:cxn modelId="{087CDC6B-D091-4E63-93D2-9565B634B1E3}" type="presParOf" srcId="{788B850D-9B7D-4EFF-B99A-26AB7D620201}" destId="{5F6EB4B1-916D-4146-814A-426019CCA8EE}" srcOrd="2" destOrd="0" presId="urn:microsoft.com/office/officeart/2005/8/layout/orgChart1"/>
    <dgm:cxn modelId="{A16B321D-AD22-4E84-A867-6CA2D7CA14EF}" type="presParOf" srcId="{D2D01BEF-65BC-463A-8D9D-8BE4CE1690A1}" destId="{82839B3C-94AD-4A05-BD3B-865DA8962176}" srcOrd="2" destOrd="0" presId="urn:microsoft.com/office/officeart/2005/8/layout/orgChart1"/>
    <dgm:cxn modelId="{FA085032-B6B2-4229-B578-E2320D53AD68}" type="presParOf" srcId="{D2D01BEF-65BC-463A-8D9D-8BE4CE1690A1}" destId="{1B23CDF4-5ABF-4A5B-AFE5-5590AC9194A5}" srcOrd="3" destOrd="0" presId="urn:microsoft.com/office/officeart/2005/8/layout/orgChart1"/>
    <dgm:cxn modelId="{682B8872-91A9-41C9-A3A2-B6FA0F0693E3}" type="presParOf" srcId="{1B23CDF4-5ABF-4A5B-AFE5-5590AC9194A5}" destId="{12F53A53-1C6A-4D92-81DE-C8D70484D206}" srcOrd="0" destOrd="0" presId="urn:microsoft.com/office/officeart/2005/8/layout/orgChart1"/>
    <dgm:cxn modelId="{A2E39A25-B9C2-4A54-B9FF-1DB44058EBA8}" type="presParOf" srcId="{12F53A53-1C6A-4D92-81DE-C8D70484D206}" destId="{AFC3441F-0B7E-4C39-9E06-31808FF301F0}" srcOrd="0" destOrd="0" presId="urn:microsoft.com/office/officeart/2005/8/layout/orgChart1"/>
    <dgm:cxn modelId="{E880B802-C888-425B-B9C6-8B5C1483AF48}" type="presParOf" srcId="{12F53A53-1C6A-4D92-81DE-C8D70484D206}" destId="{67FD9369-C331-4D80-9D91-1ED979A9CA3C}" srcOrd="1" destOrd="0" presId="urn:microsoft.com/office/officeart/2005/8/layout/orgChart1"/>
    <dgm:cxn modelId="{273DE662-1203-4D8A-AF55-E46252358EE5}" type="presParOf" srcId="{1B23CDF4-5ABF-4A5B-AFE5-5590AC9194A5}" destId="{0B332791-554C-4B91-9EDC-D6D7500ADE03}" srcOrd="1" destOrd="0" presId="urn:microsoft.com/office/officeart/2005/8/layout/orgChart1"/>
    <dgm:cxn modelId="{48B1C14A-724C-4D4D-B973-50D03DA86A77}" type="presParOf" srcId="{1B23CDF4-5ABF-4A5B-AFE5-5590AC9194A5}" destId="{BE695666-F94A-4AA8-A8EE-E70AF25183D9}" srcOrd="2" destOrd="0" presId="urn:microsoft.com/office/officeart/2005/8/layout/orgChart1"/>
    <dgm:cxn modelId="{0E6B208F-C467-4CCB-A9AF-40FBCB33CF8D}" type="presParOf" srcId="{2F1F38C2-2B30-4999-BAE9-07E8FF83725C}" destId="{EEAC1B5A-3D4F-4D47-BCE3-F771A0EB50ED}" srcOrd="2" destOrd="0" presId="urn:microsoft.com/office/officeart/2005/8/layout/orgChart1"/>
    <dgm:cxn modelId="{39434640-52DC-441E-8372-9607DDE57813}" type="presParOf" srcId="{17AED58B-57F8-4D5B-8773-1D6753B6B0DF}" destId="{54BF805E-1CAC-4BD6-B251-04DFBBD3B51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39B3C-94AD-4A05-BD3B-865DA8962176}">
      <dsp:nvSpPr>
        <dsp:cNvPr id="0" name=""/>
        <dsp:cNvSpPr/>
      </dsp:nvSpPr>
      <dsp:spPr>
        <a:xfrm>
          <a:off x="1904675" y="1107764"/>
          <a:ext cx="137162" cy="1069870"/>
        </a:xfrm>
        <a:custGeom>
          <a:avLst/>
          <a:gdLst/>
          <a:ahLst/>
          <a:cxnLst/>
          <a:rect l="0" t="0" r="0" b="0"/>
          <a:pathLst>
            <a:path>
              <a:moveTo>
                <a:pt x="0" y="0"/>
              </a:moveTo>
              <a:lnTo>
                <a:pt x="0" y="1069870"/>
              </a:lnTo>
              <a:lnTo>
                <a:pt x="137162" y="10698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360361-276D-48AA-9613-6DB618B20D66}">
      <dsp:nvSpPr>
        <dsp:cNvPr id="0" name=""/>
        <dsp:cNvSpPr/>
      </dsp:nvSpPr>
      <dsp:spPr>
        <a:xfrm>
          <a:off x="1904675" y="1107764"/>
          <a:ext cx="137162" cy="420632"/>
        </a:xfrm>
        <a:custGeom>
          <a:avLst/>
          <a:gdLst/>
          <a:ahLst/>
          <a:cxnLst/>
          <a:rect l="0" t="0" r="0" b="0"/>
          <a:pathLst>
            <a:path>
              <a:moveTo>
                <a:pt x="0" y="0"/>
              </a:moveTo>
              <a:lnTo>
                <a:pt x="0" y="420632"/>
              </a:lnTo>
              <a:lnTo>
                <a:pt x="137162" y="42063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7638E4-D648-4DA7-B677-AC073779FBE9}">
      <dsp:nvSpPr>
        <dsp:cNvPr id="0" name=""/>
        <dsp:cNvSpPr/>
      </dsp:nvSpPr>
      <dsp:spPr>
        <a:xfrm>
          <a:off x="1717219" y="458526"/>
          <a:ext cx="553223" cy="192028"/>
        </a:xfrm>
        <a:custGeom>
          <a:avLst/>
          <a:gdLst/>
          <a:ahLst/>
          <a:cxnLst/>
          <a:rect l="0" t="0" r="0" b="0"/>
          <a:pathLst>
            <a:path>
              <a:moveTo>
                <a:pt x="0" y="0"/>
              </a:moveTo>
              <a:lnTo>
                <a:pt x="0" y="96014"/>
              </a:lnTo>
              <a:lnTo>
                <a:pt x="553223" y="96014"/>
              </a:lnTo>
              <a:lnTo>
                <a:pt x="553223" y="1920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01639E-1EF6-4BAA-9DD9-2FCF85B2A5DB}">
      <dsp:nvSpPr>
        <dsp:cNvPr id="0" name=""/>
        <dsp:cNvSpPr/>
      </dsp:nvSpPr>
      <dsp:spPr>
        <a:xfrm>
          <a:off x="798227" y="1107764"/>
          <a:ext cx="137162" cy="1069870"/>
        </a:xfrm>
        <a:custGeom>
          <a:avLst/>
          <a:gdLst/>
          <a:ahLst/>
          <a:cxnLst/>
          <a:rect l="0" t="0" r="0" b="0"/>
          <a:pathLst>
            <a:path>
              <a:moveTo>
                <a:pt x="0" y="0"/>
              </a:moveTo>
              <a:lnTo>
                <a:pt x="0" y="1069870"/>
              </a:lnTo>
              <a:lnTo>
                <a:pt x="137162" y="10698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B2D774-915C-4DD8-9928-19F516FC294B}">
      <dsp:nvSpPr>
        <dsp:cNvPr id="0" name=""/>
        <dsp:cNvSpPr/>
      </dsp:nvSpPr>
      <dsp:spPr>
        <a:xfrm>
          <a:off x="798227" y="1107764"/>
          <a:ext cx="137162" cy="420632"/>
        </a:xfrm>
        <a:custGeom>
          <a:avLst/>
          <a:gdLst/>
          <a:ahLst/>
          <a:cxnLst/>
          <a:rect l="0" t="0" r="0" b="0"/>
          <a:pathLst>
            <a:path>
              <a:moveTo>
                <a:pt x="0" y="0"/>
              </a:moveTo>
              <a:lnTo>
                <a:pt x="0" y="420632"/>
              </a:lnTo>
              <a:lnTo>
                <a:pt x="137162" y="42063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7B04E2-AA7E-4CBB-8F40-C9F63F977C61}">
      <dsp:nvSpPr>
        <dsp:cNvPr id="0" name=""/>
        <dsp:cNvSpPr/>
      </dsp:nvSpPr>
      <dsp:spPr>
        <a:xfrm>
          <a:off x="1163995" y="458526"/>
          <a:ext cx="553223" cy="192028"/>
        </a:xfrm>
        <a:custGeom>
          <a:avLst/>
          <a:gdLst/>
          <a:ahLst/>
          <a:cxnLst/>
          <a:rect l="0" t="0" r="0" b="0"/>
          <a:pathLst>
            <a:path>
              <a:moveTo>
                <a:pt x="553223" y="0"/>
              </a:moveTo>
              <a:lnTo>
                <a:pt x="553223" y="96014"/>
              </a:lnTo>
              <a:lnTo>
                <a:pt x="0" y="96014"/>
              </a:lnTo>
              <a:lnTo>
                <a:pt x="0" y="1920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49ADD1-9A67-469F-97E1-7B6E8362CAF1}">
      <dsp:nvSpPr>
        <dsp:cNvPr id="0" name=""/>
        <dsp:cNvSpPr/>
      </dsp:nvSpPr>
      <dsp:spPr>
        <a:xfrm>
          <a:off x="1260009" y="1316"/>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Website </a:t>
          </a:r>
        </a:p>
      </dsp:txBody>
      <dsp:txXfrm>
        <a:off x="1260009" y="1316"/>
        <a:ext cx="914419" cy="457209"/>
      </dsp:txXfrm>
    </dsp:sp>
    <dsp:sp modelId="{D76CA9DC-4EC0-4708-9C45-FEA8BA9F8BC9}">
      <dsp:nvSpPr>
        <dsp:cNvPr id="0" name=""/>
        <dsp:cNvSpPr/>
      </dsp:nvSpPr>
      <dsp:spPr>
        <a:xfrm>
          <a:off x="706785" y="650554"/>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Web Development</a:t>
          </a:r>
        </a:p>
      </dsp:txBody>
      <dsp:txXfrm>
        <a:off x="706785" y="650554"/>
        <a:ext cx="914419" cy="457209"/>
      </dsp:txXfrm>
    </dsp:sp>
    <dsp:sp modelId="{9D7AFA6E-5219-4F43-9217-9ED1B3BAB639}">
      <dsp:nvSpPr>
        <dsp:cNvPr id="0" name=""/>
        <dsp:cNvSpPr/>
      </dsp:nvSpPr>
      <dsp:spPr>
        <a:xfrm>
          <a:off x="935390" y="1299792"/>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Site</a:t>
          </a:r>
        </a:p>
      </dsp:txBody>
      <dsp:txXfrm>
        <a:off x="935390" y="1299792"/>
        <a:ext cx="914419" cy="457209"/>
      </dsp:txXfrm>
    </dsp:sp>
    <dsp:sp modelId="{63333D62-0CF9-4102-8C3A-18485B159083}">
      <dsp:nvSpPr>
        <dsp:cNvPr id="0" name=""/>
        <dsp:cNvSpPr/>
      </dsp:nvSpPr>
      <dsp:spPr>
        <a:xfrm>
          <a:off x="935390" y="1949030"/>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Payment APIs</a:t>
          </a:r>
        </a:p>
      </dsp:txBody>
      <dsp:txXfrm>
        <a:off x="935390" y="1949030"/>
        <a:ext cx="914419" cy="457209"/>
      </dsp:txXfrm>
    </dsp:sp>
    <dsp:sp modelId="{5F5F3410-DA88-4E3A-8C79-DC954D8F2C3E}">
      <dsp:nvSpPr>
        <dsp:cNvPr id="0" name=""/>
        <dsp:cNvSpPr/>
      </dsp:nvSpPr>
      <dsp:spPr>
        <a:xfrm>
          <a:off x="1813233" y="650554"/>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SEO</a:t>
          </a:r>
        </a:p>
      </dsp:txBody>
      <dsp:txXfrm>
        <a:off x="1813233" y="650554"/>
        <a:ext cx="914419" cy="457209"/>
      </dsp:txXfrm>
    </dsp:sp>
    <dsp:sp modelId="{947A686F-41AF-4009-8910-3319AF616A90}">
      <dsp:nvSpPr>
        <dsp:cNvPr id="0" name=""/>
        <dsp:cNvSpPr/>
      </dsp:nvSpPr>
      <dsp:spPr>
        <a:xfrm>
          <a:off x="2041838" y="1299792"/>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On Page</a:t>
          </a:r>
        </a:p>
      </dsp:txBody>
      <dsp:txXfrm>
        <a:off x="2041838" y="1299792"/>
        <a:ext cx="914419" cy="457209"/>
      </dsp:txXfrm>
    </dsp:sp>
    <dsp:sp modelId="{AFC3441F-0B7E-4C39-9E06-31808FF301F0}">
      <dsp:nvSpPr>
        <dsp:cNvPr id="0" name=""/>
        <dsp:cNvSpPr/>
      </dsp:nvSpPr>
      <dsp:spPr>
        <a:xfrm>
          <a:off x="2041838" y="1949030"/>
          <a:ext cx="914419" cy="457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Off Page</a:t>
          </a:r>
        </a:p>
      </dsp:txBody>
      <dsp:txXfrm>
        <a:off x="2041838" y="1949030"/>
        <a:ext cx="914419" cy="45720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3T11:39:23.34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3T11:39:28.73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261 27,'-22'-20,"16"18,-1 1,1-1,-1 1,1 1,-1-1,1 1,-1 0,0 1,-6 0,1 0,177 46,78 2,2-10,311 8,133-64,-421 3,319-22,-147 19,-242 5,24 0,36 13,-240 17,-12-12,13 15,-1 1,-1 1,-1 0,-1 1,-1 1,-1 0,10 28,55 197,-55-168,9 43,-5 2,-6 0,-5 2,-6 0,-5 0,-19 197,12-305,-33 317,-22-3,46-287,3-15,0 0,3 1,0-1,1 47,3-72,1 0,-2 1,1-1,-1 0,0 0,-5 9,-3 15,6-15,1 0,0 0,2 0,0 28,0-44,1 1,0-1,0 1,-1-1,1 1,-1-1,1 1,-1-1,0 0,0 1,0-1,1 0,-1 0,0 0,0 0,-1 1,1-1,0-1,0 1,0 0,-3 1,-31 16,26-14,-36 14,-86 24,-54 0,115-28,-639 104,477-97,-259-9,-366-49,732 31,-767-33,482 34,411 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3T11:39:29.96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186 38,'1'-1,"-1"-1,0 0,0 1,-1-1,1 1,0-1,0 1,-1-1,1 1,-1-1,1 1,-1-1,0 1,0 0,1-1,-1 1,0 0,0 0,0-1,0 1,0 0,-1 0,1 0,0 0,-1 1,1-1,-3-1,3 2,-1-1,0 1,1 0,-1 0,0 0,0 0,1 0,-1 1,0-1,1 0,-1 1,0-1,1 1,-1 0,0-1,1 1,-1 0,1 0,0 0,-1 0,1 0,0 0,-1 1,1-1,-1 2,-2 2,0 1,0 0,0 0,1 1,0-1,0 1,1-1,-2 8,-10 58,12-53,-59 638,60-634,-13 958,59-436,-9-192,-27 81,-2-37,-6-375,1-7,-2-1,-1 23,1-37,2 0,1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3T11:39:32.76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89 2737,'-20'-20,"-49"-49,69 67,0 1,1-1,-1 0,0 1,0-1,1 1,-1-1,1 1,-1-1,1 1,0-1,0 1,-1-1,1 1,0 0,2-2,7-8,1 0,0 0,1 1,0 1,1 0,24-13,-7 3,416-237,14 22,-318 162,1256-681,-1108 583,431-240,-434 271,-62 31,-42 23,-9 6,-147 65,55-26,153-100,-233 137,1 1,0 0,0 0,0 1,0-1,0 0,1 1,4-2,-6 3,-1 0,0 0,1 0,-1 0,0 1,1-1,-1 0,0 1,0-1,1 1,-1-1,0 1,0 0,0 0,0-1,0 1,0 0,0 0,0 0,0 0,0 0,0 0,0 0,-1 0,2 3,14 26,-1 1,-1 1,-2 0,14 60,-14-50,321 1119,-270-931,-10 2,26 272,-51 48,-21-465,-4-63,-1-1,-1 46,-24-54,-16 14,-1-2,-76 40,-100 30,-726 256,598-231,-681 221,380-104,638-235,3-3,1 1,0 0,-1-1,1 0,-1 0,0 0,1 0,-1 0,0-1,-5 0,-13 10,12-5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3T11:39:33.94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0,'0'0,"0"0,0 0,0 0,8 13,67 122,-15-25,366 643,-214-324,-32 13,-97-159,0-2,-78-270,0 1,0 0,1-1,1 0,0-1,0 1,1-1,0-1,1 1,12 9,-17-15,0 0,0-1,0 1,1-1,0 0,0 0,0 0,0-1,0 1,0-1,0-1,1 1,-1-1,1 0,-1 0,1 0,0-1,6 0,25-1,0-2,-1-2,42-10,106-37,-168 48,736-237,-77 24,-555 179,172-48,-289 85,20-4,-23 5,1 0,0-1,-1 1,1 0,0 0,0 0,-1 0,1 0,0 0,0 0,-1 0,1 0,0 0,-1 1,1-1,0 0,0 0,-1 1,1-1,0 0,0 1,-1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f3ae3201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f3ae3201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4.xml"/><Relationship Id="rId3" Type="http://schemas.openxmlformats.org/officeDocument/2006/relationships/diagramLayout" Target="../diagrams/layout1.xml"/><Relationship Id="rId7" Type="http://schemas.openxmlformats.org/officeDocument/2006/relationships/customXml" Target="../ink/ink1.xml"/><Relationship Id="rId12" Type="http://schemas.openxmlformats.org/officeDocument/2006/relationships/image" Target="../media/image3.png"/><Relationship Id="rId2" Type="http://schemas.openxmlformats.org/officeDocument/2006/relationships/diagramData" Target="../diagrams/data1.xml"/><Relationship Id="rId16"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customXml" Target="../ink/ink3.xml"/><Relationship Id="rId5" Type="http://schemas.openxmlformats.org/officeDocument/2006/relationships/diagramColors" Target="../diagrams/colors1.xml"/><Relationship Id="rId15" Type="http://schemas.openxmlformats.org/officeDocument/2006/relationships/customXml" Target="../ink/ink5.xml"/><Relationship Id="rId10" Type="http://schemas.openxmlformats.org/officeDocument/2006/relationships/image" Target="../media/image2.png"/><Relationship Id="rId4" Type="http://schemas.openxmlformats.org/officeDocument/2006/relationships/diagramQuickStyle" Target="../diagrams/quickStyle1.xml"/><Relationship Id="rId9" Type="http://schemas.openxmlformats.org/officeDocument/2006/relationships/customXml" Target="../ink/ink2.xml"/><Relationship Id="rId1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youtu.be/MM3naIlYKls" TargetMode="External"/><Relationship Id="rId2" Type="http://schemas.openxmlformats.org/officeDocument/2006/relationships/hyperlink" Target="http://www.izenbridge.com/downloads" TargetMode="Externa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mailto:sales@izenbridge.com"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dirty="0"/>
              <a:t>Contract Types </a:t>
            </a:r>
            <a:endParaRPr sz="7200" dirty="0"/>
          </a:p>
        </p:txBody>
      </p:sp>
      <p:sp>
        <p:nvSpPr>
          <p:cNvPr id="63" name="Google Shape;63;p13"/>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IN" sz="3200" dirty="0"/>
              <a:t>PMP Exam Topic</a:t>
            </a:r>
            <a:endParaRPr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873426-8D76-2CE7-4755-B92C4C1F3439}"/>
              </a:ext>
            </a:extLst>
          </p:cNvPr>
          <p:cNvSpPr>
            <a:spLocks noGrp="1"/>
          </p:cNvSpPr>
          <p:nvPr>
            <p:ph type="title"/>
          </p:nvPr>
        </p:nvSpPr>
        <p:spPr/>
        <p:txBody>
          <a:bodyPr/>
          <a:lstStyle/>
          <a:p>
            <a:r>
              <a:rPr lang="en-IN" dirty="0"/>
              <a:t>What is Contract?</a:t>
            </a:r>
          </a:p>
        </p:txBody>
      </p:sp>
      <p:sp>
        <p:nvSpPr>
          <p:cNvPr id="4" name="Text Placeholder 3">
            <a:extLst>
              <a:ext uri="{FF2B5EF4-FFF2-40B4-BE49-F238E27FC236}">
                <a16:creationId xmlns:a16="http://schemas.microsoft.com/office/drawing/2014/main" id="{AC004E93-7B6C-030D-8A02-290B66E3D52B}"/>
              </a:ext>
            </a:extLst>
          </p:cNvPr>
          <p:cNvSpPr>
            <a:spLocks noGrp="1"/>
          </p:cNvSpPr>
          <p:nvPr>
            <p:ph type="body" idx="1"/>
          </p:nvPr>
        </p:nvSpPr>
        <p:spPr/>
        <p:txBody>
          <a:bodyPr>
            <a:normAutofit/>
          </a:bodyPr>
          <a:lstStyle/>
          <a:p>
            <a:pPr marL="114300" indent="0" algn="just">
              <a:buNone/>
            </a:pPr>
            <a:r>
              <a:rPr lang="en-IN" sz="2400" kern="100" dirty="0">
                <a:effectLst/>
                <a:latin typeface="Open Sans" panose="020B0606030504020204" pitchFamily="34" charset="0"/>
                <a:ea typeface="Open Sans" panose="020B0606030504020204" pitchFamily="34" charset="0"/>
                <a:cs typeface="Open Sans" panose="020B0606030504020204" pitchFamily="34" charset="0"/>
              </a:rPr>
              <a:t>A contract is a legally binding agreement between two or more parties that outlines the terms and conditions under which goods, services, or results will be provided. It specifies the rights and obligations of each party. </a:t>
            </a:r>
          </a:p>
          <a:p>
            <a:endParaRPr lang="en-IN"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4150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10B0F-9C13-9085-9EB3-351AEBD89D97}"/>
              </a:ext>
            </a:extLst>
          </p:cNvPr>
          <p:cNvSpPr>
            <a:spLocks noGrp="1"/>
          </p:cNvSpPr>
          <p:nvPr>
            <p:ph type="title"/>
          </p:nvPr>
        </p:nvSpPr>
        <p:spPr/>
        <p:txBody>
          <a:bodyPr/>
          <a:lstStyle/>
          <a:p>
            <a:r>
              <a:rPr lang="en-IN" dirty="0"/>
              <a:t>Contract and Project Management</a:t>
            </a:r>
          </a:p>
        </p:txBody>
      </p:sp>
      <p:sp>
        <p:nvSpPr>
          <p:cNvPr id="4" name="Rectangle: Rounded Corners 3">
            <a:extLst>
              <a:ext uri="{FF2B5EF4-FFF2-40B4-BE49-F238E27FC236}">
                <a16:creationId xmlns:a16="http://schemas.microsoft.com/office/drawing/2014/main" id="{DBCCA96A-6CB5-3E26-A05F-1561A30E9756}"/>
              </a:ext>
            </a:extLst>
          </p:cNvPr>
          <p:cNvSpPr/>
          <p:nvPr/>
        </p:nvSpPr>
        <p:spPr>
          <a:xfrm>
            <a:off x="1534886" y="1730828"/>
            <a:ext cx="1355271" cy="7184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Project Charter</a:t>
            </a:r>
          </a:p>
        </p:txBody>
      </p:sp>
      <p:sp>
        <p:nvSpPr>
          <p:cNvPr id="5" name="Rectangle: Rounded Corners 4">
            <a:extLst>
              <a:ext uri="{FF2B5EF4-FFF2-40B4-BE49-F238E27FC236}">
                <a16:creationId xmlns:a16="http://schemas.microsoft.com/office/drawing/2014/main" id="{18290FA0-0C7D-7274-B114-CCD112D6C824}"/>
              </a:ext>
            </a:extLst>
          </p:cNvPr>
          <p:cNvSpPr/>
          <p:nvPr/>
        </p:nvSpPr>
        <p:spPr>
          <a:xfrm>
            <a:off x="3322864" y="1730828"/>
            <a:ext cx="1355271" cy="7184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Project Requirement</a:t>
            </a:r>
          </a:p>
        </p:txBody>
      </p:sp>
      <p:graphicFrame>
        <p:nvGraphicFramePr>
          <p:cNvPr id="6" name="Diagram 5">
            <a:extLst>
              <a:ext uri="{FF2B5EF4-FFF2-40B4-BE49-F238E27FC236}">
                <a16:creationId xmlns:a16="http://schemas.microsoft.com/office/drawing/2014/main" id="{C77E8304-111C-7246-693E-FEC7F6DF8E15}"/>
              </a:ext>
            </a:extLst>
          </p:cNvPr>
          <p:cNvGraphicFramePr/>
          <p:nvPr>
            <p:extLst>
              <p:ext uri="{D42A27DB-BD31-4B8C-83A1-F6EECF244321}">
                <p14:modId xmlns:p14="http://schemas.microsoft.com/office/powerpoint/2010/main" val="1374652292"/>
              </p:ext>
            </p:extLst>
          </p:nvPr>
        </p:nvGraphicFramePr>
        <p:xfrm>
          <a:off x="4305299" y="1367971"/>
          <a:ext cx="3663044" cy="2407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C808AF45-FF53-6914-63F7-6786C8091249}"/>
              </a:ext>
            </a:extLst>
          </p:cNvPr>
          <p:cNvSpPr/>
          <p:nvPr/>
        </p:nvSpPr>
        <p:spPr>
          <a:xfrm>
            <a:off x="6400800" y="3257406"/>
            <a:ext cx="1036865" cy="71845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0" name="Straight Arrow Connector 9">
            <a:extLst>
              <a:ext uri="{FF2B5EF4-FFF2-40B4-BE49-F238E27FC236}">
                <a16:creationId xmlns:a16="http://schemas.microsoft.com/office/drawing/2014/main" id="{54792158-E3A0-C076-37C4-550454408507}"/>
              </a:ext>
            </a:extLst>
          </p:cNvPr>
          <p:cNvCxnSpPr>
            <a:cxnSpLocks/>
          </p:cNvCxnSpPr>
          <p:nvPr/>
        </p:nvCxnSpPr>
        <p:spPr>
          <a:xfrm>
            <a:off x="7437665" y="3516467"/>
            <a:ext cx="612321" cy="259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F80F0DD-6FBD-2792-2A41-7E3E902BBFCD}"/>
              </a:ext>
            </a:extLst>
          </p:cNvPr>
          <p:cNvSpPr txBox="1"/>
          <p:nvPr/>
        </p:nvSpPr>
        <p:spPr>
          <a:xfrm>
            <a:off x="7743825" y="3414030"/>
            <a:ext cx="1059906" cy="307777"/>
          </a:xfrm>
          <a:prstGeom prst="rect">
            <a:avLst/>
          </a:prstGeom>
          <a:noFill/>
        </p:spPr>
        <p:txBody>
          <a:bodyPr wrap="none" rtlCol="0">
            <a:spAutoFit/>
          </a:bodyPr>
          <a:lstStyle/>
          <a:p>
            <a:r>
              <a:rPr lang="en-IN" dirty="0"/>
              <a:t>Outsource </a:t>
            </a:r>
          </a:p>
        </p:txBody>
      </p:sp>
      <p:sp>
        <p:nvSpPr>
          <p:cNvPr id="15" name="Flowchart: Document 14">
            <a:extLst>
              <a:ext uri="{FF2B5EF4-FFF2-40B4-BE49-F238E27FC236}">
                <a16:creationId xmlns:a16="http://schemas.microsoft.com/office/drawing/2014/main" id="{CE9FE29D-B9D4-80FA-9EEE-41D51EC13B60}"/>
              </a:ext>
            </a:extLst>
          </p:cNvPr>
          <p:cNvSpPr/>
          <p:nvPr/>
        </p:nvSpPr>
        <p:spPr>
          <a:xfrm>
            <a:off x="7400925" y="3876078"/>
            <a:ext cx="1298121" cy="563336"/>
          </a:xfrm>
          <a:prstGeom prst="flowChart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Vendor Contract</a:t>
            </a:r>
          </a:p>
        </p:txBody>
      </p:sp>
      <p:sp>
        <p:nvSpPr>
          <p:cNvPr id="16" name="Flowchart: Document 15">
            <a:extLst>
              <a:ext uri="{FF2B5EF4-FFF2-40B4-BE49-F238E27FC236}">
                <a16:creationId xmlns:a16="http://schemas.microsoft.com/office/drawing/2014/main" id="{C0082BD9-BA85-038D-5817-969771D82EC4}"/>
              </a:ext>
            </a:extLst>
          </p:cNvPr>
          <p:cNvSpPr/>
          <p:nvPr/>
        </p:nvSpPr>
        <p:spPr>
          <a:xfrm>
            <a:off x="74839" y="3004582"/>
            <a:ext cx="1298121" cy="563336"/>
          </a:xfrm>
          <a:prstGeom prst="flowChart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Client Contract</a:t>
            </a:r>
          </a:p>
        </p:txBody>
      </p:sp>
      <p:cxnSp>
        <p:nvCxnSpPr>
          <p:cNvPr id="18" name="Straight Arrow Connector 17">
            <a:extLst>
              <a:ext uri="{FF2B5EF4-FFF2-40B4-BE49-F238E27FC236}">
                <a16:creationId xmlns:a16="http://schemas.microsoft.com/office/drawing/2014/main" id="{2465347F-0E0A-D3C7-A1B9-A911928D98F1}"/>
              </a:ext>
            </a:extLst>
          </p:cNvPr>
          <p:cNvCxnSpPr/>
          <p:nvPr/>
        </p:nvCxnSpPr>
        <p:spPr>
          <a:xfrm flipV="1">
            <a:off x="253093" y="2090056"/>
            <a:ext cx="849086" cy="677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B911BBC-906C-EF13-CCC5-0FF85518AFB0}"/>
              </a:ext>
            </a:extLst>
          </p:cNvPr>
          <p:cNvCxnSpPr>
            <a:cxnSpLocks/>
          </p:cNvCxnSpPr>
          <p:nvPr/>
        </p:nvCxnSpPr>
        <p:spPr>
          <a:xfrm>
            <a:off x="2962275" y="2079169"/>
            <a:ext cx="3605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23" name="Ink 22">
                <a:extLst>
                  <a:ext uri="{FF2B5EF4-FFF2-40B4-BE49-F238E27FC236}">
                    <a16:creationId xmlns:a16="http://schemas.microsoft.com/office/drawing/2014/main" id="{5B6913F6-4615-E124-8516-1764CA2A943E}"/>
                  </a:ext>
                </a:extLst>
              </p14:cNvPr>
              <p14:cNvContentPartPr/>
              <p14:nvPr/>
            </p14:nvContentPartPr>
            <p14:xfrm>
              <a:off x="-416687" y="2342700"/>
              <a:ext cx="360" cy="360"/>
            </p14:xfrm>
          </p:contentPart>
        </mc:Choice>
        <mc:Fallback xmlns="">
          <p:pic>
            <p:nvPicPr>
              <p:cNvPr id="23" name="Ink 22">
                <a:extLst>
                  <a:ext uri="{FF2B5EF4-FFF2-40B4-BE49-F238E27FC236}">
                    <a16:creationId xmlns:a16="http://schemas.microsoft.com/office/drawing/2014/main" id="{5B6913F6-4615-E124-8516-1764CA2A943E}"/>
                  </a:ext>
                </a:extLst>
              </p:cNvPr>
              <p:cNvPicPr/>
              <p:nvPr/>
            </p:nvPicPr>
            <p:blipFill>
              <a:blip r:embed="rId8"/>
              <a:stretch>
                <a:fillRect/>
              </a:stretch>
            </p:blipFill>
            <p:spPr>
              <a:xfrm>
                <a:off x="-452327" y="227106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4" name="Ink 23">
                <a:extLst>
                  <a:ext uri="{FF2B5EF4-FFF2-40B4-BE49-F238E27FC236}">
                    <a16:creationId xmlns:a16="http://schemas.microsoft.com/office/drawing/2014/main" id="{421D6989-E49C-3C0F-51C0-53BD997F5207}"/>
                  </a:ext>
                </a:extLst>
              </p14:cNvPr>
              <p14:cNvContentPartPr/>
              <p14:nvPr/>
            </p14:nvContentPartPr>
            <p14:xfrm>
              <a:off x="32233" y="2741940"/>
              <a:ext cx="1582920" cy="1161360"/>
            </p14:xfrm>
          </p:contentPart>
        </mc:Choice>
        <mc:Fallback xmlns="">
          <p:pic>
            <p:nvPicPr>
              <p:cNvPr id="24" name="Ink 23">
                <a:extLst>
                  <a:ext uri="{FF2B5EF4-FFF2-40B4-BE49-F238E27FC236}">
                    <a16:creationId xmlns:a16="http://schemas.microsoft.com/office/drawing/2014/main" id="{421D6989-E49C-3C0F-51C0-53BD997F5207}"/>
                  </a:ext>
                </a:extLst>
              </p:cNvPr>
              <p:cNvPicPr/>
              <p:nvPr/>
            </p:nvPicPr>
            <p:blipFill>
              <a:blip r:embed="rId10"/>
              <a:stretch>
                <a:fillRect/>
              </a:stretch>
            </p:blipFill>
            <p:spPr>
              <a:xfrm>
                <a:off x="-3767" y="2669940"/>
                <a:ext cx="1654560" cy="1305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5" name="Ink 24">
                <a:extLst>
                  <a:ext uri="{FF2B5EF4-FFF2-40B4-BE49-F238E27FC236}">
                    <a16:creationId xmlns:a16="http://schemas.microsoft.com/office/drawing/2014/main" id="{C4A66003-23B1-0397-2604-E340E19026C4}"/>
                  </a:ext>
                </a:extLst>
              </p14:cNvPr>
              <p14:cNvContentPartPr/>
              <p14:nvPr/>
            </p14:nvContentPartPr>
            <p14:xfrm>
              <a:off x="913" y="2742660"/>
              <a:ext cx="67320" cy="1314720"/>
            </p14:xfrm>
          </p:contentPart>
        </mc:Choice>
        <mc:Fallback xmlns="">
          <p:pic>
            <p:nvPicPr>
              <p:cNvPr id="25" name="Ink 24">
                <a:extLst>
                  <a:ext uri="{FF2B5EF4-FFF2-40B4-BE49-F238E27FC236}">
                    <a16:creationId xmlns:a16="http://schemas.microsoft.com/office/drawing/2014/main" id="{C4A66003-23B1-0397-2604-E340E19026C4}"/>
                  </a:ext>
                </a:extLst>
              </p:cNvPr>
              <p:cNvPicPr/>
              <p:nvPr/>
            </p:nvPicPr>
            <p:blipFill>
              <a:blip r:embed="rId12"/>
              <a:stretch>
                <a:fillRect/>
              </a:stretch>
            </p:blipFill>
            <p:spPr>
              <a:xfrm>
                <a:off x="-35087" y="2670660"/>
                <a:ext cx="138960" cy="14583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6" name="Ink 25">
                <a:extLst>
                  <a:ext uri="{FF2B5EF4-FFF2-40B4-BE49-F238E27FC236}">
                    <a16:creationId xmlns:a16="http://schemas.microsoft.com/office/drawing/2014/main" id="{6B2B809C-DB43-A7D6-647B-209F2CAA45E6}"/>
                  </a:ext>
                </a:extLst>
              </p14:cNvPr>
              <p14:cNvContentPartPr/>
              <p14:nvPr/>
            </p14:nvContentPartPr>
            <p14:xfrm>
              <a:off x="7035313" y="3226500"/>
              <a:ext cx="1995480" cy="1613880"/>
            </p14:xfrm>
          </p:contentPart>
        </mc:Choice>
        <mc:Fallback xmlns="">
          <p:pic>
            <p:nvPicPr>
              <p:cNvPr id="26" name="Ink 25">
                <a:extLst>
                  <a:ext uri="{FF2B5EF4-FFF2-40B4-BE49-F238E27FC236}">
                    <a16:creationId xmlns:a16="http://schemas.microsoft.com/office/drawing/2014/main" id="{6B2B809C-DB43-A7D6-647B-209F2CAA45E6}"/>
                  </a:ext>
                </a:extLst>
              </p:cNvPr>
              <p:cNvPicPr/>
              <p:nvPr/>
            </p:nvPicPr>
            <p:blipFill>
              <a:blip r:embed="rId14"/>
              <a:stretch>
                <a:fillRect/>
              </a:stretch>
            </p:blipFill>
            <p:spPr>
              <a:xfrm>
                <a:off x="6999313" y="3154860"/>
                <a:ext cx="2067120" cy="1757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35C935E5-83E8-8C6A-AA2D-7E269D1020CE}"/>
                  </a:ext>
                </a:extLst>
              </p14:cNvPr>
              <p14:cNvContentPartPr/>
              <p14:nvPr/>
            </p14:nvContentPartPr>
            <p14:xfrm>
              <a:off x="6950713" y="4081860"/>
              <a:ext cx="1291320" cy="941040"/>
            </p14:xfrm>
          </p:contentPart>
        </mc:Choice>
        <mc:Fallback xmlns="">
          <p:pic>
            <p:nvPicPr>
              <p:cNvPr id="27" name="Ink 26">
                <a:extLst>
                  <a:ext uri="{FF2B5EF4-FFF2-40B4-BE49-F238E27FC236}">
                    <a16:creationId xmlns:a16="http://schemas.microsoft.com/office/drawing/2014/main" id="{35C935E5-83E8-8C6A-AA2D-7E269D1020CE}"/>
                  </a:ext>
                </a:extLst>
              </p:cNvPr>
              <p:cNvPicPr/>
              <p:nvPr/>
            </p:nvPicPr>
            <p:blipFill>
              <a:blip r:embed="rId16"/>
              <a:stretch>
                <a:fillRect/>
              </a:stretch>
            </p:blipFill>
            <p:spPr>
              <a:xfrm>
                <a:off x="6914713" y="4009860"/>
                <a:ext cx="1362960" cy="1084680"/>
              </a:xfrm>
              <a:prstGeom prst="rect">
                <a:avLst/>
              </a:prstGeom>
            </p:spPr>
          </p:pic>
        </mc:Fallback>
      </mc:AlternateContent>
    </p:spTree>
    <p:extLst>
      <p:ext uri="{BB962C8B-B14F-4D97-AF65-F5344CB8AC3E}">
        <p14:creationId xmlns:p14="http://schemas.microsoft.com/office/powerpoint/2010/main" val="2895013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3644-61D3-5776-8DAE-188373CF7F08}"/>
              </a:ext>
            </a:extLst>
          </p:cNvPr>
          <p:cNvSpPr>
            <a:spLocks noGrp="1"/>
          </p:cNvSpPr>
          <p:nvPr>
            <p:ph type="title"/>
          </p:nvPr>
        </p:nvSpPr>
        <p:spPr/>
        <p:txBody>
          <a:bodyPr/>
          <a:lstStyle/>
          <a:p>
            <a:r>
              <a:rPr lang="en-IN" dirty="0"/>
              <a:t>Contract and Project Management</a:t>
            </a:r>
          </a:p>
        </p:txBody>
      </p:sp>
      <p:sp>
        <p:nvSpPr>
          <p:cNvPr id="3" name="Text Placeholder 2">
            <a:extLst>
              <a:ext uri="{FF2B5EF4-FFF2-40B4-BE49-F238E27FC236}">
                <a16:creationId xmlns:a16="http://schemas.microsoft.com/office/drawing/2014/main" id="{4D286E2E-D3A5-16A2-38C8-C30A62FDA76B}"/>
              </a:ext>
            </a:extLst>
          </p:cNvPr>
          <p:cNvSpPr>
            <a:spLocks noGrp="1"/>
          </p:cNvSpPr>
          <p:nvPr>
            <p:ph type="body" idx="1"/>
          </p:nvPr>
        </p:nvSpPr>
        <p:spPr/>
        <p:txBody>
          <a:bodyPr>
            <a:normAutofit lnSpcReduction="10000"/>
          </a:bodyPr>
          <a:lstStyle/>
          <a:p>
            <a:pPr marL="114300" indent="0">
              <a:lnSpc>
                <a:spcPct val="107000"/>
              </a:lnSpc>
              <a:spcAft>
                <a:spcPts val="800"/>
              </a:spcAft>
              <a:buNone/>
              <a:tabLst>
                <a:tab pos="457200" algn="l"/>
              </a:tabLst>
            </a:pPr>
            <a:r>
              <a:rPr lang="en-IN" sz="1800" b="1" kern="100" dirty="0">
                <a:effectLst/>
                <a:latin typeface="Open Sans" panose="020B0606030504020204" pitchFamily="34" charset="0"/>
                <a:ea typeface="Open Sans" panose="020B0606030504020204" pitchFamily="34" charset="0"/>
                <a:cs typeface="Open Sans" panose="020B0606030504020204" pitchFamily="34" charset="0"/>
              </a:rPr>
              <a:t>Client Contract (Input to Project Requirements and Charter):</a:t>
            </a:r>
            <a:endParaRPr lang="en-IN" sz="1800" kern="100" dirty="0">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07000"/>
              </a:lnSpc>
              <a:spcAft>
                <a:spcPts val="800"/>
              </a:spcAft>
              <a:buSzPts val="1000"/>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A formal agreement between the client and the organization initiating the project. This contract outlines the project's scope, objectives, deliverables, and the expectations for the final product or service.  </a:t>
            </a:r>
          </a:p>
          <a:p>
            <a:pPr marL="0" indent="0">
              <a:lnSpc>
                <a:spcPct val="107000"/>
              </a:lnSpc>
              <a:spcAft>
                <a:spcPts val="800"/>
              </a:spcAft>
              <a:buSzPts val="1000"/>
              <a:buNone/>
              <a:tabLst>
                <a:tab pos="457200" algn="l"/>
              </a:tabLst>
            </a:pPr>
            <a:r>
              <a:rPr lang="en-IN" sz="1800" b="1" kern="100" dirty="0">
                <a:effectLst/>
                <a:latin typeface="Open Sans" panose="020B0606030504020204" pitchFamily="34" charset="0"/>
                <a:ea typeface="Open Sans" panose="020B0606030504020204" pitchFamily="34" charset="0"/>
                <a:cs typeface="Open Sans" panose="020B0606030504020204" pitchFamily="34" charset="0"/>
              </a:rPr>
              <a:t> Vendor Contract (Executed by Project Team):</a:t>
            </a:r>
            <a:endParaRPr lang="en-IN" sz="1800" kern="100" dirty="0">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07000"/>
              </a:lnSpc>
              <a:spcAft>
                <a:spcPts val="800"/>
              </a:spcAft>
              <a:buSzPts val="1000"/>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A legally binding agreement between your organization and an external vendor or service provider. This contract is used to procure goods, services, or expertise needed for the project that cannot be sourced internally. It specifies the terms of engagement, including scope, cost, timeline, and quality standards.</a:t>
            </a:r>
          </a:p>
          <a:p>
            <a:endParaRPr lang="en-IN" dirty="0">
              <a:latin typeface="Open Sans" panose="020B0606030504020204" pitchFamily="34" charset="0"/>
              <a:ea typeface="Open Sans" panose="020B0606030504020204" pitchFamily="34" charset="0"/>
              <a:cs typeface="Open Sans" panose="020B0606030504020204" pitchFamily="34" charset="0"/>
            </a:endParaRPr>
          </a:p>
          <a:p>
            <a:pPr marL="114300" indent="0">
              <a:buNone/>
            </a:pPr>
            <a:endParaRPr lang="en-IN"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65948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DF85C-6FEE-FA7F-59A0-B40625A9AB85}"/>
              </a:ext>
            </a:extLst>
          </p:cNvPr>
          <p:cNvSpPr>
            <a:spLocks noGrp="1"/>
          </p:cNvSpPr>
          <p:nvPr>
            <p:ph type="title"/>
          </p:nvPr>
        </p:nvSpPr>
        <p:spPr/>
        <p:txBody>
          <a:bodyPr/>
          <a:lstStyle/>
          <a:p>
            <a:r>
              <a:rPr lang="en-IN" dirty="0"/>
              <a:t>Project Manager : Buyer or Seller ?</a:t>
            </a:r>
          </a:p>
        </p:txBody>
      </p:sp>
      <p:sp>
        <p:nvSpPr>
          <p:cNvPr id="4" name="Rectangle 3">
            <a:extLst>
              <a:ext uri="{FF2B5EF4-FFF2-40B4-BE49-F238E27FC236}">
                <a16:creationId xmlns:a16="http://schemas.microsoft.com/office/drawing/2014/main" id="{4A7353BB-4988-7037-9930-30E042B16E8D}"/>
              </a:ext>
            </a:extLst>
          </p:cNvPr>
          <p:cNvSpPr/>
          <p:nvPr/>
        </p:nvSpPr>
        <p:spPr>
          <a:xfrm>
            <a:off x="1306285" y="1379765"/>
            <a:ext cx="1363436"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Client</a:t>
            </a:r>
          </a:p>
        </p:txBody>
      </p:sp>
      <p:sp>
        <p:nvSpPr>
          <p:cNvPr id="5" name="Rectangle 4">
            <a:extLst>
              <a:ext uri="{FF2B5EF4-FFF2-40B4-BE49-F238E27FC236}">
                <a16:creationId xmlns:a16="http://schemas.microsoft.com/office/drawing/2014/main" id="{25CD5860-04FB-6022-13A5-BEF2DAD31160}"/>
              </a:ext>
            </a:extLst>
          </p:cNvPr>
          <p:cNvSpPr/>
          <p:nvPr/>
        </p:nvSpPr>
        <p:spPr>
          <a:xfrm>
            <a:off x="3769177" y="1379765"/>
            <a:ext cx="1363436"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Project Manager</a:t>
            </a:r>
          </a:p>
        </p:txBody>
      </p:sp>
      <p:sp>
        <p:nvSpPr>
          <p:cNvPr id="6" name="Rectangle 5">
            <a:extLst>
              <a:ext uri="{FF2B5EF4-FFF2-40B4-BE49-F238E27FC236}">
                <a16:creationId xmlns:a16="http://schemas.microsoft.com/office/drawing/2014/main" id="{CC843EAD-8E94-18FD-2720-098E204D3390}"/>
              </a:ext>
            </a:extLst>
          </p:cNvPr>
          <p:cNvSpPr/>
          <p:nvPr/>
        </p:nvSpPr>
        <p:spPr>
          <a:xfrm>
            <a:off x="6232070" y="1379765"/>
            <a:ext cx="1363436"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Vendor</a:t>
            </a:r>
          </a:p>
        </p:txBody>
      </p:sp>
      <p:sp>
        <p:nvSpPr>
          <p:cNvPr id="7" name="TextBox 6">
            <a:extLst>
              <a:ext uri="{FF2B5EF4-FFF2-40B4-BE49-F238E27FC236}">
                <a16:creationId xmlns:a16="http://schemas.microsoft.com/office/drawing/2014/main" id="{5892A445-1DA5-851A-4101-1A5985DF40D5}"/>
              </a:ext>
            </a:extLst>
          </p:cNvPr>
          <p:cNvSpPr txBox="1"/>
          <p:nvPr/>
        </p:nvSpPr>
        <p:spPr>
          <a:xfrm>
            <a:off x="1690008" y="2571748"/>
            <a:ext cx="1240971" cy="307777"/>
          </a:xfrm>
          <a:prstGeom prst="rect">
            <a:avLst/>
          </a:prstGeom>
          <a:noFill/>
        </p:spPr>
        <p:txBody>
          <a:bodyPr wrap="square" rtlCol="0">
            <a:spAutoFit/>
          </a:bodyPr>
          <a:lstStyle/>
          <a:p>
            <a:r>
              <a:rPr lang="en-IN" dirty="0"/>
              <a:t>Buyer </a:t>
            </a:r>
          </a:p>
        </p:txBody>
      </p:sp>
      <p:sp>
        <p:nvSpPr>
          <p:cNvPr id="8" name="TextBox 7">
            <a:extLst>
              <a:ext uri="{FF2B5EF4-FFF2-40B4-BE49-F238E27FC236}">
                <a16:creationId xmlns:a16="http://schemas.microsoft.com/office/drawing/2014/main" id="{31A10695-6CB8-78F2-77EC-7EFBAD3F9BC0}"/>
              </a:ext>
            </a:extLst>
          </p:cNvPr>
          <p:cNvSpPr txBox="1"/>
          <p:nvPr/>
        </p:nvSpPr>
        <p:spPr>
          <a:xfrm>
            <a:off x="4054928" y="2571748"/>
            <a:ext cx="1240971" cy="307777"/>
          </a:xfrm>
          <a:prstGeom prst="rect">
            <a:avLst/>
          </a:prstGeom>
          <a:noFill/>
        </p:spPr>
        <p:txBody>
          <a:bodyPr wrap="square" rtlCol="0">
            <a:spAutoFit/>
          </a:bodyPr>
          <a:lstStyle/>
          <a:p>
            <a:r>
              <a:rPr lang="en-IN" dirty="0"/>
              <a:t>Seller </a:t>
            </a:r>
          </a:p>
        </p:txBody>
      </p:sp>
      <p:sp>
        <p:nvSpPr>
          <p:cNvPr id="9" name="TextBox 8">
            <a:extLst>
              <a:ext uri="{FF2B5EF4-FFF2-40B4-BE49-F238E27FC236}">
                <a16:creationId xmlns:a16="http://schemas.microsoft.com/office/drawing/2014/main" id="{35FC8BC2-F5F1-4E4E-169E-FA669FEDFF56}"/>
              </a:ext>
            </a:extLst>
          </p:cNvPr>
          <p:cNvSpPr txBox="1"/>
          <p:nvPr/>
        </p:nvSpPr>
        <p:spPr>
          <a:xfrm>
            <a:off x="4054928" y="3720444"/>
            <a:ext cx="1240971" cy="307777"/>
          </a:xfrm>
          <a:prstGeom prst="rect">
            <a:avLst/>
          </a:prstGeom>
          <a:noFill/>
        </p:spPr>
        <p:txBody>
          <a:bodyPr wrap="square" rtlCol="0">
            <a:spAutoFit/>
          </a:bodyPr>
          <a:lstStyle/>
          <a:p>
            <a:r>
              <a:rPr lang="en-IN" dirty="0"/>
              <a:t>Buyer </a:t>
            </a:r>
          </a:p>
        </p:txBody>
      </p:sp>
      <p:sp>
        <p:nvSpPr>
          <p:cNvPr id="10" name="TextBox 9">
            <a:extLst>
              <a:ext uri="{FF2B5EF4-FFF2-40B4-BE49-F238E27FC236}">
                <a16:creationId xmlns:a16="http://schemas.microsoft.com/office/drawing/2014/main" id="{4F7D6B63-754F-F0E3-D500-201F91B240D2}"/>
              </a:ext>
            </a:extLst>
          </p:cNvPr>
          <p:cNvSpPr txBox="1"/>
          <p:nvPr/>
        </p:nvSpPr>
        <p:spPr>
          <a:xfrm>
            <a:off x="6354535" y="3720443"/>
            <a:ext cx="1240971" cy="307777"/>
          </a:xfrm>
          <a:prstGeom prst="rect">
            <a:avLst/>
          </a:prstGeom>
          <a:noFill/>
        </p:spPr>
        <p:txBody>
          <a:bodyPr wrap="square" rtlCol="0">
            <a:spAutoFit/>
          </a:bodyPr>
          <a:lstStyle/>
          <a:p>
            <a:r>
              <a:rPr lang="en-IN" dirty="0"/>
              <a:t>Seller </a:t>
            </a:r>
          </a:p>
        </p:txBody>
      </p:sp>
      <p:sp>
        <p:nvSpPr>
          <p:cNvPr id="11" name="Left Brace 10">
            <a:extLst>
              <a:ext uri="{FF2B5EF4-FFF2-40B4-BE49-F238E27FC236}">
                <a16:creationId xmlns:a16="http://schemas.microsoft.com/office/drawing/2014/main" id="{8E8F08EA-7810-A504-4C8D-AC6C08E92A5C}"/>
              </a:ext>
            </a:extLst>
          </p:cNvPr>
          <p:cNvSpPr/>
          <p:nvPr/>
        </p:nvSpPr>
        <p:spPr>
          <a:xfrm>
            <a:off x="876300" y="2190875"/>
            <a:ext cx="495301" cy="1069521"/>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12" name="TextBox 11">
            <a:extLst>
              <a:ext uri="{FF2B5EF4-FFF2-40B4-BE49-F238E27FC236}">
                <a16:creationId xmlns:a16="http://schemas.microsoft.com/office/drawing/2014/main" id="{7A65F181-1A13-6E33-3460-830CED3C7014}"/>
              </a:ext>
            </a:extLst>
          </p:cNvPr>
          <p:cNvSpPr txBox="1"/>
          <p:nvPr/>
        </p:nvSpPr>
        <p:spPr>
          <a:xfrm>
            <a:off x="66676" y="2464025"/>
            <a:ext cx="1061357" cy="523220"/>
          </a:xfrm>
          <a:prstGeom prst="rect">
            <a:avLst/>
          </a:prstGeom>
          <a:noFill/>
        </p:spPr>
        <p:txBody>
          <a:bodyPr wrap="square" rtlCol="0">
            <a:spAutoFit/>
          </a:bodyPr>
          <a:lstStyle/>
          <a:p>
            <a:r>
              <a:rPr lang="en-IN" dirty="0"/>
              <a:t>Client Contract</a:t>
            </a:r>
          </a:p>
        </p:txBody>
      </p:sp>
      <p:sp>
        <p:nvSpPr>
          <p:cNvPr id="13" name="TextBox 12">
            <a:extLst>
              <a:ext uri="{FF2B5EF4-FFF2-40B4-BE49-F238E27FC236}">
                <a16:creationId xmlns:a16="http://schemas.microsoft.com/office/drawing/2014/main" id="{793D5BEB-57FB-5C31-8803-33B3D2AA87B4}"/>
              </a:ext>
            </a:extLst>
          </p:cNvPr>
          <p:cNvSpPr txBox="1"/>
          <p:nvPr/>
        </p:nvSpPr>
        <p:spPr>
          <a:xfrm>
            <a:off x="7807683" y="3687784"/>
            <a:ext cx="1061357" cy="523220"/>
          </a:xfrm>
          <a:prstGeom prst="rect">
            <a:avLst/>
          </a:prstGeom>
          <a:noFill/>
        </p:spPr>
        <p:txBody>
          <a:bodyPr wrap="square" rtlCol="0">
            <a:spAutoFit/>
          </a:bodyPr>
          <a:lstStyle/>
          <a:p>
            <a:r>
              <a:rPr lang="en-IN" dirty="0"/>
              <a:t>Vendor Contract</a:t>
            </a:r>
          </a:p>
        </p:txBody>
      </p:sp>
      <p:sp>
        <p:nvSpPr>
          <p:cNvPr id="14" name="Left Brace 13">
            <a:extLst>
              <a:ext uri="{FF2B5EF4-FFF2-40B4-BE49-F238E27FC236}">
                <a16:creationId xmlns:a16="http://schemas.microsoft.com/office/drawing/2014/main" id="{123A5C6B-CA36-821A-F518-1FF9430B7494}"/>
              </a:ext>
            </a:extLst>
          </p:cNvPr>
          <p:cNvSpPr/>
          <p:nvPr/>
        </p:nvSpPr>
        <p:spPr>
          <a:xfrm rot="10800000">
            <a:off x="7206293" y="3528933"/>
            <a:ext cx="495301" cy="1069521"/>
          </a:xfrm>
          <a:prstGeom prst="leftBrace">
            <a:avLst>
              <a:gd name="adj1" fmla="val 8333"/>
              <a:gd name="adj2" fmla="val 50763"/>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cxnSp>
        <p:nvCxnSpPr>
          <p:cNvPr id="16" name="Straight Connector 15">
            <a:extLst>
              <a:ext uri="{FF2B5EF4-FFF2-40B4-BE49-F238E27FC236}">
                <a16:creationId xmlns:a16="http://schemas.microsoft.com/office/drawing/2014/main" id="{63214E57-CAF8-26F7-DBF1-4C0A7DA86AC1}"/>
              </a:ext>
            </a:extLst>
          </p:cNvPr>
          <p:cNvCxnSpPr/>
          <p:nvPr/>
        </p:nvCxnSpPr>
        <p:spPr>
          <a:xfrm>
            <a:off x="5132613" y="2308726"/>
            <a:ext cx="0" cy="1902278"/>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D3458AED-5F9F-8D87-3AD5-E7C37E76AC60}"/>
              </a:ext>
            </a:extLst>
          </p:cNvPr>
          <p:cNvCxnSpPr/>
          <p:nvPr/>
        </p:nvCxnSpPr>
        <p:spPr>
          <a:xfrm>
            <a:off x="3630385" y="2308726"/>
            <a:ext cx="0" cy="1902278"/>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DDEEFD6D-32F6-2DBD-1335-846CFEB9B575}"/>
              </a:ext>
            </a:extLst>
          </p:cNvPr>
          <p:cNvCxnSpPr>
            <a:cxnSpLocks/>
          </p:cNvCxnSpPr>
          <p:nvPr/>
        </p:nvCxnSpPr>
        <p:spPr>
          <a:xfrm>
            <a:off x="1477736" y="3373813"/>
            <a:ext cx="5641472" cy="0"/>
          </a:xfrm>
          <a:prstGeom prst="line">
            <a:avLst/>
          </a:prstGeom>
          <a:ln w="28575">
            <a:prstDash val="sysDash"/>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6BFE4EA3-BAC8-2AD8-3906-E73FCBEDCF7C}"/>
              </a:ext>
            </a:extLst>
          </p:cNvPr>
          <p:cNvSpPr txBox="1"/>
          <p:nvPr/>
        </p:nvSpPr>
        <p:spPr>
          <a:xfrm rot="20423469">
            <a:off x="6496929" y="4462859"/>
            <a:ext cx="2351926" cy="307777"/>
          </a:xfrm>
          <a:prstGeom prst="rect">
            <a:avLst/>
          </a:prstGeom>
          <a:noFill/>
        </p:spPr>
        <p:txBody>
          <a:bodyPr wrap="none" rtlCol="0">
            <a:spAutoFit/>
          </a:bodyPr>
          <a:lstStyle/>
          <a:p>
            <a:r>
              <a:rPr lang="en-IN" dirty="0"/>
              <a:t>Procurement Management </a:t>
            </a:r>
          </a:p>
        </p:txBody>
      </p:sp>
    </p:spTree>
    <p:extLst>
      <p:ext uri="{BB962C8B-B14F-4D97-AF65-F5344CB8AC3E}">
        <p14:creationId xmlns:p14="http://schemas.microsoft.com/office/powerpoint/2010/main" val="3603430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1395-C476-2077-A09F-BEB49EC30B94}"/>
              </a:ext>
            </a:extLst>
          </p:cNvPr>
          <p:cNvSpPr>
            <a:spLocks noGrp="1"/>
          </p:cNvSpPr>
          <p:nvPr>
            <p:ph type="title"/>
          </p:nvPr>
        </p:nvSpPr>
        <p:spPr/>
        <p:txBody>
          <a:bodyPr/>
          <a:lstStyle/>
          <a:p>
            <a:r>
              <a:rPr lang="en-IN" dirty="0"/>
              <a:t>Contract Types</a:t>
            </a:r>
          </a:p>
        </p:txBody>
      </p:sp>
      <p:sp>
        <p:nvSpPr>
          <p:cNvPr id="3" name="Text Placeholder 2">
            <a:extLst>
              <a:ext uri="{FF2B5EF4-FFF2-40B4-BE49-F238E27FC236}">
                <a16:creationId xmlns:a16="http://schemas.microsoft.com/office/drawing/2014/main" id="{626E8C79-9612-725A-59D0-DFF916FDFB80}"/>
              </a:ext>
            </a:extLst>
          </p:cNvPr>
          <p:cNvSpPr>
            <a:spLocks noGrp="1"/>
          </p:cNvSpPr>
          <p:nvPr>
            <p:ph type="body" idx="1"/>
          </p:nvPr>
        </p:nvSpPr>
        <p:spPr/>
        <p:txBody>
          <a:bodyPr/>
          <a:lstStyle/>
          <a:p>
            <a:pPr algn="just"/>
            <a:endParaRPr lang="en-US" dirty="0"/>
          </a:p>
          <a:p>
            <a:pPr marL="114300" indent="0" algn="just">
              <a:buNone/>
            </a:pPr>
            <a:r>
              <a:rPr lang="en-US" sz="2400" dirty="0"/>
              <a:t>Contract types are defined by the way costs, risks, and responsibilities are allocated between the buyer and seller in a project. They determine how payment will be made, how project risks are shared, and how changes to the scope or requirements are handled. </a:t>
            </a:r>
          </a:p>
          <a:p>
            <a:endParaRPr lang="en-IN" dirty="0"/>
          </a:p>
        </p:txBody>
      </p:sp>
    </p:spTree>
    <p:extLst>
      <p:ext uri="{BB962C8B-B14F-4D97-AF65-F5344CB8AC3E}">
        <p14:creationId xmlns:p14="http://schemas.microsoft.com/office/powerpoint/2010/main" val="886446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236E-38DC-2B59-2A3E-F0A9A8523B9B}"/>
              </a:ext>
            </a:extLst>
          </p:cNvPr>
          <p:cNvSpPr>
            <a:spLocks noGrp="1"/>
          </p:cNvSpPr>
          <p:nvPr>
            <p:ph type="title"/>
          </p:nvPr>
        </p:nvSpPr>
        <p:spPr/>
        <p:txBody>
          <a:bodyPr/>
          <a:lstStyle/>
          <a:p>
            <a:r>
              <a:rPr lang="en-IN" dirty="0"/>
              <a:t>Contract Types </a:t>
            </a:r>
          </a:p>
        </p:txBody>
      </p:sp>
      <p:sp>
        <p:nvSpPr>
          <p:cNvPr id="4" name="Rectangle: Rounded Corners 3">
            <a:extLst>
              <a:ext uri="{FF2B5EF4-FFF2-40B4-BE49-F238E27FC236}">
                <a16:creationId xmlns:a16="http://schemas.microsoft.com/office/drawing/2014/main" id="{EE761BF9-96EA-38AA-B510-1456FAB6DFB9}"/>
              </a:ext>
            </a:extLst>
          </p:cNvPr>
          <p:cNvSpPr/>
          <p:nvPr/>
        </p:nvSpPr>
        <p:spPr>
          <a:xfrm>
            <a:off x="522515" y="1816552"/>
            <a:ext cx="2326821" cy="15103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t>Fixed Price</a:t>
            </a:r>
          </a:p>
        </p:txBody>
      </p:sp>
      <p:sp>
        <p:nvSpPr>
          <p:cNvPr id="5" name="Rectangle: Rounded Corners 4">
            <a:extLst>
              <a:ext uri="{FF2B5EF4-FFF2-40B4-BE49-F238E27FC236}">
                <a16:creationId xmlns:a16="http://schemas.microsoft.com/office/drawing/2014/main" id="{9B0C8092-841C-B352-0ABB-FF86CEE49D3D}"/>
              </a:ext>
            </a:extLst>
          </p:cNvPr>
          <p:cNvSpPr/>
          <p:nvPr/>
        </p:nvSpPr>
        <p:spPr>
          <a:xfrm>
            <a:off x="3408589" y="1816552"/>
            <a:ext cx="2326821" cy="15103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t>Cost Reimbursable </a:t>
            </a:r>
          </a:p>
        </p:txBody>
      </p:sp>
      <p:sp>
        <p:nvSpPr>
          <p:cNvPr id="6" name="Rectangle: Rounded Corners 5">
            <a:extLst>
              <a:ext uri="{FF2B5EF4-FFF2-40B4-BE49-F238E27FC236}">
                <a16:creationId xmlns:a16="http://schemas.microsoft.com/office/drawing/2014/main" id="{F44B99AA-64F5-FB7A-6206-915F69BF0739}"/>
              </a:ext>
            </a:extLst>
          </p:cNvPr>
          <p:cNvSpPr/>
          <p:nvPr/>
        </p:nvSpPr>
        <p:spPr>
          <a:xfrm>
            <a:off x="6294663" y="1816552"/>
            <a:ext cx="2326821" cy="15103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t>Time and Material  </a:t>
            </a:r>
          </a:p>
        </p:txBody>
      </p:sp>
    </p:spTree>
    <p:extLst>
      <p:ext uri="{BB962C8B-B14F-4D97-AF65-F5344CB8AC3E}">
        <p14:creationId xmlns:p14="http://schemas.microsoft.com/office/powerpoint/2010/main" val="189111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35DCD-15F4-A940-F0C0-6CC74B1C7CF5}"/>
              </a:ext>
            </a:extLst>
          </p:cNvPr>
          <p:cNvSpPr>
            <a:spLocks noGrp="1"/>
          </p:cNvSpPr>
          <p:nvPr>
            <p:ph type="title"/>
          </p:nvPr>
        </p:nvSpPr>
        <p:spPr/>
        <p:txBody>
          <a:bodyPr/>
          <a:lstStyle/>
          <a:p>
            <a:r>
              <a:rPr lang="en-IN" dirty="0"/>
              <a:t>Key Parameters for Contract Type Selection</a:t>
            </a:r>
          </a:p>
        </p:txBody>
      </p:sp>
      <p:sp>
        <p:nvSpPr>
          <p:cNvPr id="3" name="Text Placeholder 2">
            <a:extLst>
              <a:ext uri="{FF2B5EF4-FFF2-40B4-BE49-F238E27FC236}">
                <a16:creationId xmlns:a16="http://schemas.microsoft.com/office/drawing/2014/main" id="{78001F01-D94F-53F9-6CFA-65B338B16123}"/>
              </a:ext>
            </a:extLst>
          </p:cNvPr>
          <p:cNvSpPr>
            <a:spLocks noGrp="1"/>
          </p:cNvSpPr>
          <p:nvPr>
            <p:ph type="body" idx="1"/>
          </p:nvPr>
        </p:nvSpPr>
        <p:spPr/>
        <p:txBody>
          <a:bodyPr/>
          <a:lstStyle/>
          <a:p>
            <a:pPr>
              <a:lnSpc>
                <a:spcPct val="107000"/>
              </a:lnSpc>
              <a:spcAft>
                <a:spcPts val="800"/>
              </a:spcAft>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Clarity of Work</a:t>
            </a:r>
          </a:p>
          <a:p>
            <a:pPr>
              <a:lnSpc>
                <a:spcPct val="107000"/>
              </a:lnSpc>
              <a:spcAft>
                <a:spcPts val="800"/>
              </a:spcAft>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Complexity of Work </a:t>
            </a:r>
          </a:p>
          <a:p>
            <a:pPr>
              <a:lnSpc>
                <a:spcPct val="107000"/>
              </a:lnSpc>
              <a:spcAft>
                <a:spcPts val="800"/>
              </a:spcAft>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Predictability of Estimate or Solution</a:t>
            </a:r>
          </a:p>
          <a:p>
            <a:pPr>
              <a:lnSpc>
                <a:spcPct val="107000"/>
              </a:lnSpc>
              <a:spcAft>
                <a:spcPts val="800"/>
              </a:spcAft>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Degree of Control Needed by Buyer in Contract Execution</a:t>
            </a:r>
          </a:p>
          <a:p>
            <a:pPr>
              <a:lnSpc>
                <a:spcPct val="107000"/>
              </a:lnSpc>
              <a:spcAft>
                <a:spcPts val="800"/>
              </a:spcAft>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Flexibility Needed for Change in Scope</a:t>
            </a:r>
          </a:p>
          <a:p>
            <a:pPr>
              <a:lnSpc>
                <a:spcPct val="107000"/>
              </a:lnSpc>
              <a:spcAft>
                <a:spcPts val="800"/>
              </a:spcAft>
              <a:tabLst>
                <a:tab pos="457200" algn="l"/>
              </a:tabLst>
            </a:pPr>
            <a:r>
              <a:rPr lang="en-IN" sz="1800" kern="100" dirty="0">
                <a:effectLst/>
                <a:latin typeface="Open Sans" panose="020B0606030504020204" pitchFamily="34" charset="0"/>
                <a:ea typeface="Open Sans" panose="020B0606030504020204" pitchFamily="34" charset="0"/>
                <a:cs typeface="Open Sans" panose="020B0606030504020204" pitchFamily="34" charset="0"/>
              </a:rPr>
              <a:t>Buyer Cost Control </a:t>
            </a:r>
          </a:p>
          <a:p>
            <a:endParaRPr lang="en-IN" dirty="0"/>
          </a:p>
        </p:txBody>
      </p:sp>
    </p:spTree>
    <p:extLst>
      <p:ext uri="{BB962C8B-B14F-4D97-AF65-F5344CB8AC3E}">
        <p14:creationId xmlns:p14="http://schemas.microsoft.com/office/powerpoint/2010/main" val="2449361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2C5933-FC23-0401-1019-5DF7107E1039}"/>
              </a:ext>
            </a:extLst>
          </p:cNvPr>
          <p:cNvSpPr>
            <a:spLocks noGrp="1"/>
          </p:cNvSpPr>
          <p:nvPr>
            <p:ph type="title"/>
          </p:nvPr>
        </p:nvSpPr>
        <p:spPr>
          <a:xfrm>
            <a:off x="311700" y="1136739"/>
            <a:ext cx="8520600" cy="2128800"/>
          </a:xfrm>
        </p:spPr>
        <p:txBody>
          <a:bodyPr>
            <a:normAutofit/>
          </a:bodyPr>
          <a:lstStyle/>
          <a:p>
            <a:r>
              <a:rPr lang="en-IN" sz="8000" b="1" dirty="0"/>
              <a:t>Fixed Price</a:t>
            </a:r>
          </a:p>
        </p:txBody>
      </p:sp>
    </p:spTree>
    <p:extLst>
      <p:ext uri="{BB962C8B-B14F-4D97-AF65-F5344CB8AC3E}">
        <p14:creationId xmlns:p14="http://schemas.microsoft.com/office/powerpoint/2010/main" val="305141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7381B5-06EA-6530-0BA1-899CA3E1B070}"/>
              </a:ext>
            </a:extLst>
          </p:cNvPr>
          <p:cNvSpPr>
            <a:spLocks noGrp="1"/>
          </p:cNvSpPr>
          <p:nvPr>
            <p:ph type="title"/>
          </p:nvPr>
        </p:nvSpPr>
        <p:spPr/>
        <p:txBody>
          <a:bodyPr/>
          <a:lstStyle/>
          <a:p>
            <a:r>
              <a:rPr lang="en-IN" dirty="0"/>
              <a:t>Fixed Price Contract</a:t>
            </a:r>
          </a:p>
        </p:txBody>
      </p:sp>
      <p:sp>
        <p:nvSpPr>
          <p:cNvPr id="5" name="Text Placeholder 4">
            <a:extLst>
              <a:ext uri="{FF2B5EF4-FFF2-40B4-BE49-F238E27FC236}">
                <a16:creationId xmlns:a16="http://schemas.microsoft.com/office/drawing/2014/main" id="{F9288CF5-EED6-4A08-36B5-755D4E61F3F9}"/>
              </a:ext>
            </a:extLst>
          </p:cNvPr>
          <p:cNvSpPr>
            <a:spLocks noGrp="1"/>
          </p:cNvSpPr>
          <p:nvPr>
            <p:ph type="body" idx="1"/>
          </p:nvPr>
        </p:nvSpPr>
        <p:spPr/>
        <p:txBody>
          <a:bodyPr/>
          <a:lstStyle/>
          <a:p>
            <a:pPr marL="114300" indent="0">
              <a:buNone/>
            </a:pPr>
            <a:r>
              <a:rPr lang="en-US" dirty="0"/>
              <a:t>A legally binding agreement where the seller agrees to deliver a project or service at a predetermined, fixed cost. The price is set regardless of the actual costs incurred during the project, making it one of the most predictable and stable contract types for buyers.</a:t>
            </a:r>
          </a:p>
          <a:p>
            <a:endParaRPr lang="en-IN" dirty="0"/>
          </a:p>
        </p:txBody>
      </p:sp>
    </p:spTree>
    <p:extLst>
      <p:ext uri="{BB962C8B-B14F-4D97-AF65-F5344CB8AC3E}">
        <p14:creationId xmlns:p14="http://schemas.microsoft.com/office/powerpoint/2010/main" val="41636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A1B1-194C-02F7-1997-6841521EFB31}"/>
              </a:ext>
            </a:extLst>
          </p:cNvPr>
          <p:cNvSpPr>
            <a:spLocks noGrp="1"/>
          </p:cNvSpPr>
          <p:nvPr>
            <p:ph type="title"/>
          </p:nvPr>
        </p:nvSpPr>
        <p:spPr/>
        <p:txBody>
          <a:bodyPr/>
          <a:lstStyle/>
          <a:p>
            <a:r>
              <a:rPr lang="en-US" dirty="0"/>
              <a:t>Characteristics of Fixed Price Contract Type</a:t>
            </a:r>
            <a:endParaRPr lang="en-IN" dirty="0"/>
          </a:p>
        </p:txBody>
      </p:sp>
      <p:sp>
        <p:nvSpPr>
          <p:cNvPr id="3" name="Text Placeholder 2">
            <a:extLst>
              <a:ext uri="{FF2B5EF4-FFF2-40B4-BE49-F238E27FC236}">
                <a16:creationId xmlns:a16="http://schemas.microsoft.com/office/drawing/2014/main" id="{B2549BF6-8756-2EEF-FD5E-BC33255BCB00}"/>
              </a:ext>
            </a:extLst>
          </p:cNvPr>
          <p:cNvSpPr>
            <a:spLocks noGrp="1"/>
          </p:cNvSpPr>
          <p:nvPr>
            <p:ph type="body" idx="1"/>
          </p:nvPr>
        </p:nvSpPr>
        <p:spPr/>
        <p:txBody>
          <a:bodyPr>
            <a:noAutofit/>
          </a:bodyPr>
          <a:lstStyle/>
          <a:p>
            <a:r>
              <a:rPr lang="en-US" b="1" dirty="0"/>
              <a:t>Clear Requirements:</a:t>
            </a:r>
            <a:r>
              <a:rPr lang="en-US" dirty="0"/>
              <a:t> The project scope, deliverables, and requirements must be well-defined and agreed upon before the contract is signed.</a:t>
            </a:r>
          </a:p>
          <a:p>
            <a:r>
              <a:rPr lang="en-US" b="1" dirty="0"/>
              <a:t>Minimal Scope Changes:</a:t>
            </a:r>
            <a:r>
              <a:rPr lang="en-US" dirty="0"/>
              <a:t> Limited flexibility for changes once the contract is in place; any changes typically require a formal change order process.</a:t>
            </a:r>
          </a:p>
          <a:p>
            <a:r>
              <a:rPr lang="en-US" b="1" dirty="0"/>
              <a:t>Fixed Price:</a:t>
            </a:r>
            <a:r>
              <a:rPr lang="en-US" dirty="0"/>
              <a:t> The price is predetermined and fixed, providing cost predictability and stability for the buyer.</a:t>
            </a:r>
          </a:p>
          <a:p>
            <a:r>
              <a:rPr lang="en-US" b="1" dirty="0"/>
              <a:t>Risk to Seller:</a:t>
            </a:r>
            <a:r>
              <a:rPr lang="en-US" dirty="0"/>
              <a:t> The seller assumes the risk for any cost overruns </a:t>
            </a:r>
          </a:p>
          <a:p>
            <a:r>
              <a:rPr lang="en-US" b="1" dirty="0"/>
              <a:t>Low Buyer Involvement: </a:t>
            </a:r>
            <a:r>
              <a:rPr lang="en-US" dirty="0"/>
              <a:t>The buyer has minimal day-to-day involvement.</a:t>
            </a:r>
          </a:p>
        </p:txBody>
      </p:sp>
    </p:spTree>
    <p:extLst>
      <p:ext uri="{BB962C8B-B14F-4D97-AF65-F5344CB8AC3E}">
        <p14:creationId xmlns:p14="http://schemas.microsoft.com/office/powerpoint/2010/main" val="1296718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82617-F9B7-59F7-7658-4F287DFFE780}"/>
              </a:ext>
            </a:extLst>
          </p:cNvPr>
          <p:cNvSpPr>
            <a:spLocks noGrp="1"/>
          </p:cNvSpPr>
          <p:nvPr>
            <p:ph type="title"/>
          </p:nvPr>
        </p:nvSpPr>
        <p:spPr/>
        <p:txBody>
          <a:bodyPr/>
          <a:lstStyle/>
          <a:p>
            <a:r>
              <a:rPr lang="en-IN" dirty="0"/>
              <a:t>Fixed Price: Best Use Cases</a:t>
            </a:r>
          </a:p>
        </p:txBody>
      </p:sp>
      <p:sp>
        <p:nvSpPr>
          <p:cNvPr id="3" name="Text Placeholder 2">
            <a:extLst>
              <a:ext uri="{FF2B5EF4-FFF2-40B4-BE49-F238E27FC236}">
                <a16:creationId xmlns:a16="http://schemas.microsoft.com/office/drawing/2014/main" id="{DACE2338-2986-D3B3-AD99-93F7D1AF4C67}"/>
              </a:ext>
            </a:extLst>
          </p:cNvPr>
          <p:cNvSpPr>
            <a:spLocks noGrp="1"/>
          </p:cNvSpPr>
          <p:nvPr>
            <p:ph type="body" idx="1"/>
          </p:nvPr>
        </p:nvSpPr>
        <p:spPr/>
        <p:txBody>
          <a:bodyPr/>
          <a:lstStyle/>
          <a:p>
            <a:r>
              <a:rPr lang="en-US" b="1" dirty="0"/>
              <a:t>Low Complexity Projects</a:t>
            </a:r>
            <a:r>
              <a:rPr lang="en-US" dirty="0"/>
              <a:t>: Ideal for projects with low to moderate complexity, where requirements are stable and well-understood.</a:t>
            </a:r>
          </a:p>
          <a:p>
            <a:r>
              <a:rPr lang="en-US" b="1" dirty="0"/>
              <a:t>Government and Commercial Contracts</a:t>
            </a:r>
            <a:r>
              <a:rPr lang="en-US" dirty="0"/>
              <a:t>: Commonly used in government and commercial sectors where budget predictability is crucial.</a:t>
            </a:r>
          </a:p>
          <a:p>
            <a:r>
              <a:rPr lang="en-US" b="1" dirty="0"/>
              <a:t>Examples </a:t>
            </a:r>
          </a:p>
          <a:p>
            <a:pPr lvl="1"/>
            <a:r>
              <a:rPr lang="en-IN" sz="1600" dirty="0"/>
              <a:t>Construction Project Contract</a:t>
            </a:r>
          </a:p>
          <a:p>
            <a:pPr lvl="1"/>
            <a:r>
              <a:rPr lang="en-IN" sz="1600" dirty="0"/>
              <a:t>Software Implementation Contract</a:t>
            </a:r>
          </a:p>
        </p:txBody>
      </p:sp>
    </p:spTree>
    <p:extLst>
      <p:ext uri="{BB962C8B-B14F-4D97-AF65-F5344CB8AC3E}">
        <p14:creationId xmlns:p14="http://schemas.microsoft.com/office/powerpoint/2010/main" val="270731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3A9E-B504-0535-3245-E6DC3901DB26}"/>
              </a:ext>
            </a:extLst>
          </p:cNvPr>
          <p:cNvSpPr>
            <a:spLocks noGrp="1"/>
          </p:cNvSpPr>
          <p:nvPr>
            <p:ph type="title"/>
          </p:nvPr>
        </p:nvSpPr>
        <p:spPr/>
        <p:txBody>
          <a:bodyPr/>
          <a:lstStyle/>
          <a:p>
            <a:r>
              <a:rPr lang="en-IN" dirty="0"/>
              <a:t>Variants of Fixed Price </a:t>
            </a:r>
          </a:p>
        </p:txBody>
      </p:sp>
      <p:sp>
        <p:nvSpPr>
          <p:cNvPr id="3" name="Text Placeholder 2">
            <a:extLst>
              <a:ext uri="{FF2B5EF4-FFF2-40B4-BE49-F238E27FC236}">
                <a16:creationId xmlns:a16="http://schemas.microsoft.com/office/drawing/2014/main" id="{DD7A8851-E51E-0B73-FB5C-3E489D87F0A4}"/>
              </a:ext>
            </a:extLst>
          </p:cNvPr>
          <p:cNvSpPr>
            <a:spLocks noGrp="1"/>
          </p:cNvSpPr>
          <p:nvPr>
            <p:ph type="body" idx="1"/>
          </p:nvPr>
        </p:nvSpPr>
        <p:spPr/>
        <p:txBody>
          <a:bodyPr>
            <a:normAutofit lnSpcReduction="10000"/>
          </a:bodyPr>
          <a:lstStyle/>
          <a:p>
            <a:pPr>
              <a:lnSpc>
                <a:spcPct val="107000"/>
              </a:lnSpc>
              <a:spcAft>
                <a:spcPts val="800"/>
              </a:spcAft>
              <a:buFont typeface="Wingdings" panose="05000000000000000000" pitchFamily="2" charset="2"/>
              <a:buChar char="q"/>
            </a:pPr>
            <a:r>
              <a:rPr lang="en-IN" sz="1800" b="1" kern="100" dirty="0">
                <a:effectLst/>
                <a:latin typeface="Open Sans" panose="020B0606030504020204" pitchFamily="34" charset="0"/>
                <a:ea typeface="Open Sans" panose="020B0606030504020204" pitchFamily="34" charset="0"/>
                <a:cs typeface="Open Sans" panose="020B0606030504020204" pitchFamily="34" charset="0"/>
              </a:rPr>
              <a:t>Firm Fixed Price (FFP):</a:t>
            </a:r>
            <a:r>
              <a:rPr lang="en-IN" sz="1800" kern="100" dirty="0">
                <a:effectLst/>
                <a:latin typeface="Open Sans" panose="020B0606030504020204" pitchFamily="34" charset="0"/>
                <a:ea typeface="Open Sans" panose="020B0606030504020204" pitchFamily="34" charset="0"/>
                <a:cs typeface="Open Sans" panose="020B0606030504020204" pitchFamily="34" charset="0"/>
              </a:rPr>
              <a:t> The most common type of contract where the price is set and does not change unless the scope changes. It is </a:t>
            </a:r>
            <a:r>
              <a:rPr lang="en-IN" sz="1800" kern="100" dirty="0" err="1">
                <a:effectLst/>
                <a:latin typeface="Open Sans" panose="020B0606030504020204" pitchFamily="34" charset="0"/>
                <a:ea typeface="Open Sans" panose="020B0606030504020204" pitchFamily="34" charset="0"/>
                <a:cs typeface="Open Sans" panose="020B0606030504020204" pitchFamily="34" charset="0"/>
              </a:rPr>
              <a:t>favored</a:t>
            </a:r>
            <a:r>
              <a:rPr lang="en-IN" sz="1800" kern="100" dirty="0">
                <a:effectLst/>
                <a:latin typeface="Open Sans" panose="020B0606030504020204" pitchFamily="34" charset="0"/>
                <a:ea typeface="Open Sans" panose="020B0606030504020204" pitchFamily="34" charset="0"/>
                <a:cs typeface="Open Sans" panose="020B0606030504020204" pitchFamily="34" charset="0"/>
              </a:rPr>
              <a:t> by buyers because it minimizes surprises and risks.</a:t>
            </a:r>
          </a:p>
          <a:p>
            <a:pPr>
              <a:lnSpc>
                <a:spcPct val="107000"/>
              </a:lnSpc>
              <a:spcAft>
                <a:spcPts val="800"/>
              </a:spcAft>
              <a:buFont typeface="Wingdings" panose="05000000000000000000" pitchFamily="2" charset="2"/>
              <a:buChar char="q"/>
            </a:pPr>
            <a:r>
              <a:rPr lang="en-IN" sz="1800" b="1" kern="100" dirty="0">
                <a:effectLst/>
                <a:latin typeface="Open Sans" panose="020B0606030504020204" pitchFamily="34" charset="0"/>
                <a:ea typeface="Open Sans" panose="020B0606030504020204" pitchFamily="34" charset="0"/>
                <a:cs typeface="Open Sans" panose="020B0606030504020204" pitchFamily="34" charset="0"/>
              </a:rPr>
              <a:t>Fixed Price Incentive Fee (FPIF):</a:t>
            </a:r>
            <a:r>
              <a:rPr lang="en-IN" sz="1800" kern="100" dirty="0">
                <a:effectLst/>
                <a:latin typeface="Open Sans" panose="020B0606030504020204" pitchFamily="34" charset="0"/>
                <a:ea typeface="Open Sans" panose="020B0606030504020204" pitchFamily="34" charset="0"/>
                <a:cs typeface="Open Sans" panose="020B0606030504020204" pitchFamily="34" charset="0"/>
              </a:rPr>
              <a:t> Offers a fixed price but includes incentives for the seller based on performance metrics such as cost, schedule, or technical performance.  </a:t>
            </a:r>
          </a:p>
          <a:p>
            <a:pPr>
              <a:lnSpc>
                <a:spcPct val="107000"/>
              </a:lnSpc>
              <a:spcAft>
                <a:spcPts val="800"/>
              </a:spcAft>
              <a:buFont typeface="Wingdings" panose="05000000000000000000" pitchFamily="2" charset="2"/>
              <a:buChar char="q"/>
            </a:pPr>
            <a:r>
              <a:rPr lang="en-IN" sz="1800" b="1" kern="100" dirty="0">
                <a:effectLst/>
                <a:latin typeface="Open Sans" panose="020B0606030504020204" pitchFamily="34" charset="0"/>
                <a:ea typeface="Open Sans" panose="020B0606030504020204" pitchFamily="34" charset="0"/>
                <a:cs typeface="Open Sans" panose="020B0606030504020204" pitchFamily="34" charset="0"/>
              </a:rPr>
              <a:t>Fixed Price with Economic Price Adjustment (FP-EPA):</a:t>
            </a:r>
            <a:r>
              <a:rPr lang="en-IN" sz="1800" kern="100" dirty="0">
                <a:effectLst/>
                <a:latin typeface="Open Sans" panose="020B0606030504020204" pitchFamily="34" charset="0"/>
                <a:ea typeface="Open Sans" panose="020B0606030504020204" pitchFamily="34" charset="0"/>
                <a:cs typeface="Open Sans" panose="020B0606030504020204" pitchFamily="34" charset="0"/>
              </a:rPr>
              <a:t> Includes a clause for adjusting the price based on economic factors such as inflation or changes in commodity prices, making it suitable for long-term contracts.</a:t>
            </a:r>
          </a:p>
          <a:p>
            <a:endParaRPr lang="en-IN"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2525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2C5933-FC23-0401-1019-5DF7107E1039}"/>
              </a:ext>
            </a:extLst>
          </p:cNvPr>
          <p:cNvSpPr>
            <a:spLocks noGrp="1"/>
          </p:cNvSpPr>
          <p:nvPr>
            <p:ph type="title"/>
          </p:nvPr>
        </p:nvSpPr>
        <p:spPr>
          <a:xfrm>
            <a:off x="311700" y="1136739"/>
            <a:ext cx="8520600" cy="2128800"/>
          </a:xfrm>
        </p:spPr>
        <p:txBody>
          <a:bodyPr>
            <a:normAutofit/>
          </a:bodyPr>
          <a:lstStyle/>
          <a:p>
            <a:r>
              <a:rPr lang="en-IN" sz="8000" b="1" dirty="0"/>
              <a:t>Cost Reimbursable</a:t>
            </a:r>
          </a:p>
        </p:txBody>
      </p:sp>
    </p:spTree>
    <p:extLst>
      <p:ext uri="{BB962C8B-B14F-4D97-AF65-F5344CB8AC3E}">
        <p14:creationId xmlns:p14="http://schemas.microsoft.com/office/powerpoint/2010/main" val="3997284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AEFC5F-9098-B09F-FB87-1D06FFC661D2}"/>
              </a:ext>
            </a:extLst>
          </p:cNvPr>
          <p:cNvSpPr>
            <a:spLocks noGrp="1"/>
          </p:cNvSpPr>
          <p:nvPr>
            <p:ph type="title"/>
          </p:nvPr>
        </p:nvSpPr>
        <p:spPr/>
        <p:txBody>
          <a:bodyPr/>
          <a:lstStyle/>
          <a:p>
            <a:r>
              <a:rPr lang="en-US" dirty="0"/>
              <a:t>Cost Reimbursable Contract</a:t>
            </a:r>
            <a:endParaRPr lang="en-IN" dirty="0"/>
          </a:p>
        </p:txBody>
      </p:sp>
      <p:sp>
        <p:nvSpPr>
          <p:cNvPr id="5" name="Text Placeholder 4">
            <a:extLst>
              <a:ext uri="{FF2B5EF4-FFF2-40B4-BE49-F238E27FC236}">
                <a16:creationId xmlns:a16="http://schemas.microsoft.com/office/drawing/2014/main" id="{F00B18D7-3EA4-B838-C638-C54385921D8B}"/>
              </a:ext>
            </a:extLst>
          </p:cNvPr>
          <p:cNvSpPr>
            <a:spLocks noGrp="1"/>
          </p:cNvSpPr>
          <p:nvPr>
            <p:ph type="body" idx="1"/>
          </p:nvPr>
        </p:nvSpPr>
        <p:spPr/>
        <p:txBody>
          <a:bodyPr/>
          <a:lstStyle/>
          <a:p>
            <a:pPr marL="114300" indent="0" algn="just">
              <a:buNone/>
            </a:pPr>
            <a:r>
              <a:rPr lang="en-US" sz="2400" dirty="0"/>
              <a:t>A contract in which the buyer agrees to reimburse the seller for all legitimate and allowable costs incurred during the project. In addition to cost reimbursement, the seller may receive an additional fee, incentive, or award based on performance or achieving specific objectives.</a:t>
            </a:r>
          </a:p>
          <a:p>
            <a:endParaRPr lang="en-US" dirty="0"/>
          </a:p>
          <a:p>
            <a:endParaRPr lang="en-IN" dirty="0"/>
          </a:p>
        </p:txBody>
      </p:sp>
    </p:spTree>
    <p:extLst>
      <p:ext uri="{BB962C8B-B14F-4D97-AF65-F5344CB8AC3E}">
        <p14:creationId xmlns:p14="http://schemas.microsoft.com/office/powerpoint/2010/main" val="2774564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05824-0870-9FB6-08ED-CFD37A77B335}"/>
              </a:ext>
            </a:extLst>
          </p:cNvPr>
          <p:cNvSpPr>
            <a:spLocks noGrp="1"/>
          </p:cNvSpPr>
          <p:nvPr>
            <p:ph type="title"/>
          </p:nvPr>
        </p:nvSpPr>
        <p:spPr/>
        <p:txBody>
          <a:bodyPr/>
          <a:lstStyle/>
          <a:p>
            <a:r>
              <a:rPr lang="en-IN" dirty="0"/>
              <a:t>Characteristics of Cost reimbursable Contract Type</a:t>
            </a:r>
          </a:p>
        </p:txBody>
      </p:sp>
      <p:sp>
        <p:nvSpPr>
          <p:cNvPr id="3" name="Text Placeholder 2">
            <a:extLst>
              <a:ext uri="{FF2B5EF4-FFF2-40B4-BE49-F238E27FC236}">
                <a16:creationId xmlns:a16="http://schemas.microsoft.com/office/drawing/2014/main" id="{FF4132C6-9741-CAD0-0B49-139E458C307E}"/>
              </a:ext>
            </a:extLst>
          </p:cNvPr>
          <p:cNvSpPr>
            <a:spLocks noGrp="1"/>
          </p:cNvSpPr>
          <p:nvPr>
            <p:ph type="body" idx="1"/>
          </p:nvPr>
        </p:nvSpPr>
        <p:spPr/>
        <p:txBody>
          <a:bodyPr>
            <a:normAutofit/>
          </a:bodyPr>
          <a:lstStyle/>
          <a:p>
            <a:r>
              <a:rPr lang="en-US" b="1" dirty="0"/>
              <a:t>Flexible Scope</a:t>
            </a:r>
            <a:r>
              <a:rPr lang="en-US" dirty="0"/>
              <a:t>: Suitable for projects where the scope of work is not well-defined or is expected to change during execution.</a:t>
            </a:r>
          </a:p>
          <a:p>
            <a:r>
              <a:rPr lang="en-US" b="1" dirty="0"/>
              <a:t>Cost Transparency</a:t>
            </a:r>
            <a:r>
              <a:rPr lang="en-US" dirty="0"/>
              <a:t>: All costs incurred by the seller are reimbursed by the buyer, including materials, labor, and other expenses.</a:t>
            </a:r>
          </a:p>
          <a:p>
            <a:r>
              <a:rPr lang="en-US" b="1" dirty="0"/>
              <a:t>Buyer’s Control</a:t>
            </a:r>
            <a:r>
              <a:rPr lang="en-US" dirty="0"/>
              <a:t>: Regular oversight is required to approve expenses and manage cost.</a:t>
            </a:r>
          </a:p>
          <a:p>
            <a:r>
              <a:rPr lang="en-US" b="1" dirty="0"/>
              <a:t>Risk Allocation</a:t>
            </a:r>
            <a:r>
              <a:rPr lang="en-US" dirty="0"/>
              <a:t>: The buyer assumes the majority of the financial risk since all costs are reimbursed.</a:t>
            </a:r>
          </a:p>
          <a:p>
            <a:endParaRPr lang="en-IN" dirty="0"/>
          </a:p>
        </p:txBody>
      </p:sp>
    </p:spTree>
    <p:extLst>
      <p:ext uri="{BB962C8B-B14F-4D97-AF65-F5344CB8AC3E}">
        <p14:creationId xmlns:p14="http://schemas.microsoft.com/office/powerpoint/2010/main" val="2603555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4627A-FB1A-AA1C-CA14-270E13CD616E}"/>
              </a:ext>
            </a:extLst>
          </p:cNvPr>
          <p:cNvSpPr>
            <a:spLocks noGrp="1"/>
          </p:cNvSpPr>
          <p:nvPr>
            <p:ph type="title"/>
          </p:nvPr>
        </p:nvSpPr>
        <p:spPr/>
        <p:txBody>
          <a:bodyPr/>
          <a:lstStyle/>
          <a:p>
            <a:r>
              <a:rPr lang="en-US" dirty="0"/>
              <a:t>Cost Reimbursable : Best Use Cases</a:t>
            </a:r>
            <a:endParaRPr lang="en-IN" dirty="0"/>
          </a:p>
        </p:txBody>
      </p:sp>
      <p:sp>
        <p:nvSpPr>
          <p:cNvPr id="3" name="Text Placeholder 2">
            <a:extLst>
              <a:ext uri="{FF2B5EF4-FFF2-40B4-BE49-F238E27FC236}">
                <a16:creationId xmlns:a16="http://schemas.microsoft.com/office/drawing/2014/main" id="{D39D3FFF-165A-A4C0-3138-EAB3221D0FC5}"/>
              </a:ext>
            </a:extLst>
          </p:cNvPr>
          <p:cNvSpPr>
            <a:spLocks noGrp="1"/>
          </p:cNvSpPr>
          <p:nvPr>
            <p:ph type="body" idx="1"/>
          </p:nvPr>
        </p:nvSpPr>
        <p:spPr/>
        <p:txBody>
          <a:bodyPr>
            <a:noAutofit/>
          </a:bodyPr>
          <a:lstStyle/>
          <a:p>
            <a:r>
              <a:rPr lang="en-US" b="1" dirty="0"/>
              <a:t>High Complexity Projects</a:t>
            </a:r>
            <a:r>
              <a:rPr lang="en-US" dirty="0"/>
              <a:t>: Ideal for projects with significant uncertainty, complex requirements, or high levels of risk where the scope cannot be fully defined at the start.</a:t>
            </a:r>
          </a:p>
          <a:p>
            <a:r>
              <a:rPr lang="en-US" b="1" dirty="0"/>
              <a:t>Research and Development (R&amp;D) Projects</a:t>
            </a:r>
            <a:r>
              <a:rPr lang="en-US" dirty="0"/>
              <a:t>: Commonly used in R&amp;D, where the outcomes are uncertain, and costs can vary significantly during execution.</a:t>
            </a:r>
          </a:p>
          <a:p>
            <a:r>
              <a:rPr lang="en-US" b="1" dirty="0"/>
              <a:t>High Level of Trust</a:t>
            </a:r>
            <a:r>
              <a:rPr lang="en-US" dirty="0"/>
              <a:t>: Requires a high level of trust between the buyer and seller, as the buyer must rely on the seller’s cost reporting and project management practices.</a:t>
            </a:r>
            <a:endParaRPr lang="en-IN" dirty="0"/>
          </a:p>
        </p:txBody>
      </p:sp>
    </p:spTree>
    <p:extLst>
      <p:ext uri="{BB962C8B-B14F-4D97-AF65-F5344CB8AC3E}">
        <p14:creationId xmlns:p14="http://schemas.microsoft.com/office/powerpoint/2010/main" val="338238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F45B6-4739-FC07-6847-DDB8F2EF5046}"/>
              </a:ext>
            </a:extLst>
          </p:cNvPr>
          <p:cNvSpPr>
            <a:spLocks noGrp="1"/>
          </p:cNvSpPr>
          <p:nvPr>
            <p:ph type="title"/>
          </p:nvPr>
        </p:nvSpPr>
        <p:spPr/>
        <p:txBody>
          <a:bodyPr/>
          <a:lstStyle/>
          <a:p>
            <a:r>
              <a:rPr lang="en-IN" dirty="0"/>
              <a:t>Variants of Cost Reimbursable</a:t>
            </a:r>
          </a:p>
        </p:txBody>
      </p:sp>
      <p:sp>
        <p:nvSpPr>
          <p:cNvPr id="3" name="Text Placeholder 2">
            <a:extLst>
              <a:ext uri="{FF2B5EF4-FFF2-40B4-BE49-F238E27FC236}">
                <a16:creationId xmlns:a16="http://schemas.microsoft.com/office/drawing/2014/main" id="{8898394C-2494-C824-1368-3C61F03775F2}"/>
              </a:ext>
            </a:extLst>
          </p:cNvPr>
          <p:cNvSpPr>
            <a:spLocks noGrp="1"/>
          </p:cNvSpPr>
          <p:nvPr>
            <p:ph type="body" idx="1"/>
          </p:nvPr>
        </p:nvSpPr>
        <p:spPr/>
        <p:txBody>
          <a:bodyPr>
            <a:normAutofit/>
          </a:bodyPr>
          <a:lstStyle/>
          <a:p>
            <a:pPr algn="just">
              <a:buFont typeface="Wingdings" panose="05000000000000000000" pitchFamily="2" charset="2"/>
              <a:buChar char="q"/>
            </a:pPr>
            <a:r>
              <a:rPr lang="en-US" b="1" dirty="0"/>
              <a:t>Cost Plus Fixed Fee (CPFF)</a:t>
            </a:r>
            <a:r>
              <a:rPr lang="en-US" dirty="0"/>
              <a:t>: The seller is reimbursed for all allowable costs and receives a fixed fee as a percentage of the initial estimated cost or sometime actual cost. </a:t>
            </a:r>
          </a:p>
          <a:p>
            <a:pPr algn="just">
              <a:buFont typeface="Wingdings" panose="05000000000000000000" pitchFamily="2" charset="2"/>
              <a:buChar char="q"/>
            </a:pPr>
            <a:r>
              <a:rPr lang="en-US" b="1" dirty="0"/>
              <a:t>Cost Plus Incentive Fee (CPIF)</a:t>
            </a:r>
            <a:r>
              <a:rPr lang="en-US" dirty="0"/>
              <a:t>: Similar to CPFF, but includes an incentive based on performance, with a cost-sharing formula between the buyer and seller.</a:t>
            </a:r>
          </a:p>
          <a:p>
            <a:pPr algn="just">
              <a:buFont typeface="Wingdings" panose="05000000000000000000" pitchFamily="2" charset="2"/>
              <a:buChar char="q"/>
            </a:pPr>
            <a:r>
              <a:rPr lang="en-US" b="1" dirty="0"/>
              <a:t>Cost Plus Award Fee (CPAF)</a:t>
            </a:r>
            <a:r>
              <a:rPr lang="en-US" dirty="0"/>
              <a:t>: The seller is reimbursed for all legitimate costs, but the majority of the fee is based on meeting broad and subjective performance criteria.</a:t>
            </a:r>
          </a:p>
          <a:p>
            <a:endParaRPr lang="en-IN" dirty="0"/>
          </a:p>
        </p:txBody>
      </p:sp>
    </p:spTree>
    <p:extLst>
      <p:ext uri="{BB962C8B-B14F-4D97-AF65-F5344CB8AC3E}">
        <p14:creationId xmlns:p14="http://schemas.microsoft.com/office/powerpoint/2010/main" val="1700175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2C5933-FC23-0401-1019-5DF7107E1039}"/>
              </a:ext>
            </a:extLst>
          </p:cNvPr>
          <p:cNvSpPr>
            <a:spLocks noGrp="1"/>
          </p:cNvSpPr>
          <p:nvPr>
            <p:ph type="title"/>
          </p:nvPr>
        </p:nvSpPr>
        <p:spPr>
          <a:xfrm>
            <a:off x="311700" y="1136739"/>
            <a:ext cx="8520600" cy="2128800"/>
          </a:xfrm>
        </p:spPr>
        <p:txBody>
          <a:bodyPr>
            <a:normAutofit/>
          </a:bodyPr>
          <a:lstStyle/>
          <a:p>
            <a:r>
              <a:rPr lang="en-IN" sz="8000" b="1" dirty="0"/>
              <a:t>Time and Material</a:t>
            </a:r>
          </a:p>
        </p:txBody>
      </p:sp>
    </p:spTree>
    <p:extLst>
      <p:ext uri="{BB962C8B-B14F-4D97-AF65-F5344CB8AC3E}">
        <p14:creationId xmlns:p14="http://schemas.microsoft.com/office/powerpoint/2010/main" val="576332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C4B47-093E-B3E4-3A7F-F346CD8A5C6E}"/>
              </a:ext>
            </a:extLst>
          </p:cNvPr>
          <p:cNvSpPr>
            <a:spLocks noGrp="1"/>
          </p:cNvSpPr>
          <p:nvPr>
            <p:ph type="title"/>
          </p:nvPr>
        </p:nvSpPr>
        <p:spPr/>
        <p:txBody>
          <a:bodyPr>
            <a:normAutofit/>
          </a:bodyPr>
          <a:lstStyle/>
          <a:p>
            <a:r>
              <a:rPr lang="en-US" dirty="0"/>
              <a:t>Time and Materials (T&amp;M) Contract</a:t>
            </a:r>
            <a:endParaRPr lang="en-IN" dirty="0"/>
          </a:p>
        </p:txBody>
      </p:sp>
      <p:sp>
        <p:nvSpPr>
          <p:cNvPr id="3" name="Text Placeholder 2">
            <a:extLst>
              <a:ext uri="{FF2B5EF4-FFF2-40B4-BE49-F238E27FC236}">
                <a16:creationId xmlns:a16="http://schemas.microsoft.com/office/drawing/2014/main" id="{724863A6-227A-0C41-C814-1761E3E9D06E}"/>
              </a:ext>
            </a:extLst>
          </p:cNvPr>
          <p:cNvSpPr>
            <a:spLocks noGrp="1"/>
          </p:cNvSpPr>
          <p:nvPr>
            <p:ph type="body" idx="1"/>
          </p:nvPr>
        </p:nvSpPr>
        <p:spPr/>
        <p:txBody>
          <a:bodyPr>
            <a:normAutofit/>
          </a:bodyPr>
          <a:lstStyle/>
          <a:p>
            <a:pPr marL="114300" indent="0" algn="just">
              <a:buNone/>
            </a:pPr>
            <a:r>
              <a:rPr lang="en-US" sz="2400" dirty="0"/>
              <a:t>A hybrid contract type that combines elements of both Fixed Price and Cost Reimbursable contracts. In a T&amp;M contract, the buyer pays for the actual time spent and materials used by the seller, with labor billed at an agreed-upon rate and materials billed at cost.  </a:t>
            </a:r>
          </a:p>
          <a:p>
            <a:endParaRPr lang="en-IN" dirty="0"/>
          </a:p>
        </p:txBody>
      </p:sp>
    </p:spTree>
    <p:extLst>
      <p:ext uri="{BB962C8B-B14F-4D97-AF65-F5344CB8AC3E}">
        <p14:creationId xmlns:p14="http://schemas.microsoft.com/office/powerpoint/2010/main" val="2621967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EDFEF-49F0-52B2-D64E-A1DBAF70061B}"/>
              </a:ext>
            </a:extLst>
          </p:cNvPr>
          <p:cNvSpPr>
            <a:spLocks noGrp="1"/>
          </p:cNvSpPr>
          <p:nvPr>
            <p:ph type="title"/>
          </p:nvPr>
        </p:nvSpPr>
        <p:spPr/>
        <p:txBody>
          <a:bodyPr/>
          <a:lstStyle/>
          <a:p>
            <a:r>
              <a:rPr lang="en-IN" dirty="0"/>
              <a:t>Characteristics of Time and Material Contract Type</a:t>
            </a:r>
          </a:p>
        </p:txBody>
      </p:sp>
      <p:sp>
        <p:nvSpPr>
          <p:cNvPr id="3" name="Text Placeholder 2">
            <a:extLst>
              <a:ext uri="{FF2B5EF4-FFF2-40B4-BE49-F238E27FC236}">
                <a16:creationId xmlns:a16="http://schemas.microsoft.com/office/drawing/2014/main" id="{B79BE7CA-B586-0D41-87E1-2E7C5346C84E}"/>
              </a:ext>
            </a:extLst>
          </p:cNvPr>
          <p:cNvSpPr>
            <a:spLocks noGrp="1"/>
          </p:cNvSpPr>
          <p:nvPr>
            <p:ph type="body" idx="1"/>
          </p:nvPr>
        </p:nvSpPr>
        <p:spPr/>
        <p:txBody>
          <a:bodyPr>
            <a:normAutofit/>
          </a:bodyPr>
          <a:lstStyle/>
          <a:p>
            <a:r>
              <a:rPr lang="en-US" b="1" dirty="0"/>
              <a:t>Flexible Scope:</a:t>
            </a:r>
            <a:r>
              <a:rPr lang="en-US" dirty="0"/>
              <a:t> Ideal for projects where the full scope of work cannot be defined upfront and may evolve during execution.</a:t>
            </a:r>
          </a:p>
          <a:p>
            <a:r>
              <a:rPr lang="en-US" b="1" dirty="0"/>
              <a:t>Cost Variability:</a:t>
            </a:r>
            <a:r>
              <a:rPr lang="en-US" dirty="0"/>
              <a:t> Costs are not fixed; they vary depending on the time spent and materials used.</a:t>
            </a:r>
          </a:p>
          <a:p>
            <a:r>
              <a:rPr lang="en-US" b="1" dirty="0"/>
              <a:t>Buyer’s Control:</a:t>
            </a:r>
            <a:r>
              <a:rPr lang="en-US" dirty="0"/>
              <a:t> High level of buyer involvement is needed to manage and approve the time spent and materials used.</a:t>
            </a:r>
          </a:p>
          <a:p>
            <a:r>
              <a:rPr lang="en-US" b="1" dirty="0"/>
              <a:t>Risk Allocation:</a:t>
            </a:r>
            <a:r>
              <a:rPr lang="en-US" dirty="0"/>
              <a:t> The buyer assumes the financial risk related to cost overruns due to time or material increases.</a:t>
            </a:r>
          </a:p>
          <a:p>
            <a:endParaRPr lang="en-US" dirty="0"/>
          </a:p>
          <a:p>
            <a:endParaRPr lang="en-IN" dirty="0"/>
          </a:p>
        </p:txBody>
      </p:sp>
    </p:spTree>
    <p:extLst>
      <p:ext uri="{BB962C8B-B14F-4D97-AF65-F5344CB8AC3E}">
        <p14:creationId xmlns:p14="http://schemas.microsoft.com/office/powerpoint/2010/main" val="3612347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0DEF-6A40-5AD1-34D0-C4C54552541A}"/>
              </a:ext>
            </a:extLst>
          </p:cNvPr>
          <p:cNvSpPr>
            <a:spLocks noGrp="1"/>
          </p:cNvSpPr>
          <p:nvPr>
            <p:ph type="title"/>
          </p:nvPr>
        </p:nvSpPr>
        <p:spPr/>
        <p:txBody>
          <a:bodyPr/>
          <a:lstStyle/>
          <a:p>
            <a:r>
              <a:rPr lang="en-US" dirty="0"/>
              <a:t>Time and Material: Best Use Cases</a:t>
            </a:r>
            <a:endParaRPr lang="en-IN" dirty="0"/>
          </a:p>
        </p:txBody>
      </p:sp>
      <p:sp>
        <p:nvSpPr>
          <p:cNvPr id="3" name="Text Placeholder 2">
            <a:extLst>
              <a:ext uri="{FF2B5EF4-FFF2-40B4-BE49-F238E27FC236}">
                <a16:creationId xmlns:a16="http://schemas.microsoft.com/office/drawing/2014/main" id="{D365D8D1-9472-6944-DECA-35BDA2D3771C}"/>
              </a:ext>
            </a:extLst>
          </p:cNvPr>
          <p:cNvSpPr>
            <a:spLocks noGrp="1"/>
          </p:cNvSpPr>
          <p:nvPr>
            <p:ph type="body" idx="1"/>
          </p:nvPr>
        </p:nvSpPr>
        <p:spPr/>
        <p:txBody>
          <a:bodyPr>
            <a:normAutofit/>
          </a:bodyPr>
          <a:lstStyle/>
          <a:p>
            <a:r>
              <a:rPr lang="en-US" b="1" dirty="0"/>
              <a:t>Projects with Uncertain Scope: </a:t>
            </a:r>
            <a:r>
              <a:rPr lang="en-US" dirty="0"/>
              <a:t>Ideal for projects where the scope is unclear or expected to change, requiring ongoing adjustments.</a:t>
            </a:r>
          </a:p>
          <a:p>
            <a:r>
              <a:rPr lang="en-US" b="1" dirty="0"/>
              <a:t>Agile and Iterative Projects</a:t>
            </a:r>
            <a:r>
              <a:rPr lang="en-US" dirty="0"/>
              <a:t>: Well-suited for projects using agile or iterative methodologies, where deliverables and scope evolve over time.</a:t>
            </a:r>
          </a:p>
          <a:p>
            <a:r>
              <a:rPr lang="en-US" b="1" dirty="0"/>
              <a:t>Short-Term or Urgent Projects:</a:t>
            </a:r>
            <a:r>
              <a:rPr lang="en-US" dirty="0"/>
              <a:t> Commonly used for short-term projects or tasks that need to start quickly without detailed upfront planning.</a:t>
            </a:r>
          </a:p>
          <a:p>
            <a:r>
              <a:rPr lang="en-US" b="1" dirty="0"/>
              <a:t>Specialized Expertise:</a:t>
            </a:r>
            <a:r>
              <a:rPr lang="en-US" dirty="0"/>
              <a:t> Effective for acquiring specialized skills or expertise that are not available in-house, with the flexibility to adjust resource levels as needed.</a:t>
            </a:r>
            <a:endParaRPr lang="en-IN" dirty="0"/>
          </a:p>
        </p:txBody>
      </p:sp>
    </p:spTree>
    <p:extLst>
      <p:ext uri="{BB962C8B-B14F-4D97-AF65-F5344CB8AC3E}">
        <p14:creationId xmlns:p14="http://schemas.microsoft.com/office/powerpoint/2010/main" val="1096203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7395-3D2E-AFAE-78D0-CF423AA7E70B}"/>
              </a:ext>
            </a:extLst>
          </p:cNvPr>
          <p:cNvSpPr>
            <a:spLocks noGrp="1"/>
          </p:cNvSpPr>
          <p:nvPr>
            <p:ph type="title"/>
          </p:nvPr>
        </p:nvSpPr>
        <p:spPr/>
        <p:txBody>
          <a:bodyPr/>
          <a:lstStyle/>
          <a:p>
            <a:r>
              <a:rPr lang="en-IN" dirty="0"/>
              <a:t>Variants of Time and Material</a:t>
            </a:r>
          </a:p>
        </p:txBody>
      </p:sp>
      <p:sp>
        <p:nvSpPr>
          <p:cNvPr id="3" name="Text Placeholder 2">
            <a:extLst>
              <a:ext uri="{FF2B5EF4-FFF2-40B4-BE49-F238E27FC236}">
                <a16:creationId xmlns:a16="http://schemas.microsoft.com/office/drawing/2014/main" id="{C2FC64E5-3AFD-8A03-08FC-79B547A98895}"/>
              </a:ext>
            </a:extLst>
          </p:cNvPr>
          <p:cNvSpPr>
            <a:spLocks noGrp="1"/>
          </p:cNvSpPr>
          <p:nvPr>
            <p:ph type="body" idx="1"/>
          </p:nvPr>
        </p:nvSpPr>
        <p:spPr/>
        <p:txBody>
          <a:bodyPr>
            <a:noAutofit/>
          </a:bodyPr>
          <a:lstStyle/>
          <a:p>
            <a:r>
              <a:rPr lang="en-US" b="1" dirty="0"/>
              <a:t>Standard Time and Materials (T&amp;M):</a:t>
            </a:r>
            <a:r>
              <a:rPr lang="en-US" dirty="0"/>
              <a:t> The buyer pays for the actual time spent and materials used, with labor billed at pre-agreed rates and materials billed at cost.</a:t>
            </a:r>
          </a:p>
          <a:p>
            <a:r>
              <a:rPr lang="en-US" b="1" dirty="0"/>
              <a:t>Time and Materials with Early Termination Clause:</a:t>
            </a:r>
            <a:r>
              <a:rPr lang="en-US" dirty="0"/>
              <a:t> Includes a clause that allows the buyer to terminate the contract early. </a:t>
            </a:r>
          </a:p>
          <a:p>
            <a:r>
              <a:rPr lang="en-US" b="1" dirty="0"/>
              <a:t>Capped Time and Materials:</a:t>
            </a:r>
            <a:r>
              <a:rPr lang="en-US" dirty="0"/>
              <a:t> A not-to-exceed limit or cap on the total cost. Once the cap is reached, the buyer is not obligated to pay for additional time or materials.</a:t>
            </a:r>
          </a:p>
          <a:p>
            <a:r>
              <a:rPr lang="en-US" b="1" dirty="0"/>
              <a:t>Time and Materials with Performance Incentives:</a:t>
            </a:r>
            <a:r>
              <a:rPr lang="en-US" dirty="0"/>
              <a:t> Combines the T&amp;M model with performance-based incentives.  </a:t>
            </a:r>
            <a:endParaRPr lang="en-IN" dirty="0"/>
          </a:p>
        </p:txBody>
      </p:sp>
    </p:spTree>
    <p:extLst>
      <p:ext uri="{BB962C8B-B14F-4D97-AF65-F5344CB8AC3E}">
        <p14:creationId xmlns:p14="http://schemas.microsoft.com/office/powerpoint/2010/main" val="4068252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2C5933-FC23-0401-1019-5DF7107E1039}"/>
              </a:ext>
            </a:extLst>
          </p:cNvPr>
          <p:cNvSpPr>
            <a:spLocks noGrp="1"/>
          </p:cNvSpPr>
          <p:nvPr>
            <p:ph type="title"/>
          </p:nvPr>
        </p:nvSpPr>
        <p:spPr>
          <a:xfrm>
            <a:off x="311700" y="1136739"/>
            <a:ext cx="8520600" cy="2128800"/>
          </a:xfrm>
        </p:spPr>
        <p:txBody>
          <a:bodyPr>
            <a:normAutofit fontScale="90000"/>
          </a:bodyPr>
          <a:lstStyle/>
          <a:p>
            <a:r>
              <a:rPr lang="en-IN" sz="8000" b="1" dirty="0"/>
              <a:t>Comparison of Contract Types  </a:t>
            </a:r>
          </a:p>
        </p:txBody>
      </p:sp>
    </p:spTree>
    <p:extLst>
      <p:ext uri="{BB962C8B-B14F-4D97-AF65-F5344CB8AC3E}">
        <p14:creationId xmlns:p14="http://schemas.microsoft.com/office/powerpoint/2010/main" val="752529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8E7837B-15FD-B26A-6F8F-2861FA2B9E48}"/>
              </a:ext>
            </a:extLst>
          </p:cNvPr>
          <p:cNvGraphicFramePr>
            <a:graphicFrameLocks noGrp="1"/>
          </p:cNvGraphicFramePr>
          <p:nvPr>
            <p:extLst>
              <p:ext uri="{D42A27DB-BD31-4B8C-83A1-F6EECF244321}">
                <p14:modId xmlns:p14="http://schemas.microsoft.com/office/powerpoint/2010/main" val="1852013855"/>
              </p:ext>
            </p:extLst>
          </p:nvPr>
        </p:nvGraphicFramePr>
        <p:xfrm>
          <a:off x="40821" y="81643"/>
          <a:ext cx="9040588" cy="4810034"/>
        </p:xfrm>
        <a:graphic>
          <a:graphicData uri="http://schemas.openxmlformats.org/drawingml/2006/table">
            <a:tbl>
              <a:tblPr firstRow="1" bandRow="1">
                <a:tableStyleId>{5C22544A-7EE6-4342-B048-85BDC9FD1C3A}</a:tableStyleId>
              </a:tblPr>
              <a:tblGrid>
                <a:gridCol w="2260147">
                  <a:extLst>
                    <a:ext uri="{9D8B030D-6E8A-4147-A177-3AD203B41FA5}">
                      <a16:colId xmlns:a16="http://schemas.microsoft.com/office/drawing/2014/main" val="3655686239"/>
                    </a:ext>
                  </a:extLst>
                </a:gridCol>
                <a:gridCol w="2260147">
                  <a:extLst>
                    <a:ext uri="{9D8B030D-6E8A-4147-A177-3AD203B41FA5}">
                      <a16:colId xmlns:a16="http://schemas.microsoft.com/office/drawing/2014/main" val="3471149077"/>
                    </a:ext>
                  </a:extLst>
                </a:gridCol>
                <a:gridCol w="2260147">
                  <a:extLst>
                    <a:ext uri="{9D8B030D-6E8A-4147-A177-3AD203B41FA5}">
                      <a16:colId xmlns:a16="http://schemas.microsoft.com/office/drawing/2014/main" val="3296372152"/>
                    </a:ext>
                  </a:extLst>
                </a:gridCol>
                <a:gridCol w="2260147">
                  <a:extLst>
                    <a:ext uri="{9D8B030D-6E8A-4147-A177-3AD203B41FA5}">
                      <a16:colId xmlns:a16="http://schemas.microsoft.com/office/drawing/2014/main" val="3343416027"/>
                    </a:ext>
                  </a:extLst>
                </a:gridCol>
              </a:tblGrid>
              <a:tr h="632752">
                <a:tc>
                  <a:txBody>
                    <a:bodyPr/>
                    <a:lstStyle/>
                    <a:p>
                      <a:r>
                        <a:rPr lang="en-IN" dirty="0"/>
                        <a:t>Criteria</a:t>
                      </a:r>
                    </a:p>
                  </a:txBody>
                  <a:tcPr/>
                </a:tc>
                <a:tc>
                  <a:txBody>
                    <a:bodyPr/>
                    <a:lstStyle/>
                    <a:p>
                      <a:r>
                        <a:rPr lang="en-IN" dirty="0"/>
                        <a:t>Fixed Price</a:t>
                      </a:r>
                    </a:p>
                  </a:txBody>
                  <a:tcPr/>
                </a:tc>
                <a:tc>
                  <a:txBody>
                    <a:bodyPr/>
                    <a:lstStyle/>
                    <a:p>
                      <a:r>
                        <a:rPr lang="en-IN" dirty="0"/>
                        <a:t>Cost Reimbursable</a:t>
                      </a:r>
                    </a:p>
                  </a:txBody>
                  <a:tcPr/>
                </a:tc>
                <a:tc>
                  <a:txBody>
                    <a:bodyPr/>
                    <a:lstStyle/>
                    <a:p>
                      <a:r>
                        <a:rPr lang="en-IN" dirty="0"/>
                        <a:t>Time and Material</a:t>
                      </a:r>
                    </a:p>
                  </a:txBody>
                  <a:tcPr/>
                </a:tc>
                <a:extLst>
                  <a:ext uri="{0D108BD9-81ED-4DB2-BD59-A6C34878D82A}">
                    <a16:rowId xmlns:a16="http://schemas.microsoft.com/office/drawing/2014/main" val="2525565708"/>
                  </a:ext>
                </a:extLst>
              </a:tr>
              <a:tr h="748170">
                <a:tc>
                  <a:txBody>
                    <a:bodyPr/>
                    <a:lstStyle/>
                    <a:p>
                      <a:r>
                        <a:rPr lang="en-IN" dirty="0"/>
                        <a:t>Clarity of Work</a:t>
                      </a:r>
                    </a:p>
                  </a:txBody>
                  <a:tcPr/>
                </a:tc>
                <a:tc>
                  <a:txBody>
                    <a:bodyPr/>
                    <a:lstStyle/>
                    <a:p>
                      <a:r>
                        <a:rPr lang="en-US" dirty="0"/>
                        <a:t>High clarity required; scope must be well-defined.</a:t>
                      </a:r>
                      <a:endParaRPr lang="en-IN" dirty="0"/>
                    </a:p>
                  </a:txBody>
                  <a:tcPr/>
                </a:tc>
                <a:tc>
                  <a:txBody>
                    <a:bodyPr/>
                    <a:lstStyle/>
                    <a:p>
                      <a:r>
                        <a:rPr lang="en-US" dirty="0"/>
                        <a:t>Low clarity; suitable for projects with uncertain scope.</a:t>
                      </a:r>
                      <a:endParaRPr lang="en-IN" dirty="0"/>
                    </a:p>
                  </a:txBody>
                  <a:tcPr/>
                </a:tc>
                <a:tc>
                  <a:txBody>
                    <a:bodyPr/>
                    <a:lstStyle/>
                    <a:p>
                      <a:r>
                        <a:rPr lang="en-US" dirty="0"/>
                        <a:t>Moderate clarity; flexible to accommodate evolving scope.</a:t>
                      </a:r>
                      <a:endParaRPr lang="en-IN" dirty="0"/>
                    </a:p>
                  </a:txBody>
                  <a:tcPr/>
                </a:tc>
                <a:extLst>
                  <a:ext uri="{0D108BD9-81ED-4DB2-BD59-A6C34878D82A}">
                    <a16:rowId xmlns:a16="http://schemas.microsoft.com/office/drawing/2014/main" val="68069005"/>
                  </a:ext>
                </a:extLst>
              </a:tr>
              <a:tr h="748170">
                <a:tc>
                  <a:txBody>
                    <a:bodyPr/>
                    <a:lstStyle/>
                    <a:p>
                      <a:r>
                        <a:rPr lang="en-IN" dirty="0"/>
                        <a:t>Buyer Cost Predictability</a:t>
                      </a:r>
                    </a:p>
                  </a:txBody>
                  <a:tcPr/>
                </a:tc>
                <a:tc>
                  <a:txBody>
                    <a:bodyPr/>
                    <a:lstStyle/>
                    <a:p>
                      <a:r>
                        <a:rPr lang="en-US" dirty="0"/>
                        <a:t>High; cost is fixed and predictable.</a:t>
                      </a:r>
                      <a:endParaRPr lang="en-IN" dirty="0"/>
                    </a:p>
                  </a:txBody>
                  <a:tcPr/>
                </a:tc>
                <a:tc>
                  <a:txBody>
                    <a:bodyPr/>
                    <a:lstStyle/>
                    <a:p>
                      <a:r>
                        <a:rPr lang="en-US" dirty="0"/>
                        <a:t>Low; costs can vary based on actual expenses.</a:t>
                      </a:r>
                      <a:endParaRPr lang="en-IN" dirty="0"/>
                    </a:p>
                  </a:txBody>
                  <a:tcPr/>
                </a:tc>
                <a:tc>
                  <a:txBody>
                    <a:bodyPr/>
                    <a:lstStyle/>
                    <a:p>
                      <a:r>
                        <a:rPr lang="en-US" dirty="0"/>
                        <a:t>Moderate; labor rates are fixed, but total cost varies with time and materials.</a:t>
                      </a:r>
                      <a:endParaRPr lang="en-IN" dirty="0"/>
                    </a:p>
                  </a:txBody>
                  <a:tcPr/>
                </a:tc>
                <a:extLst>
                  <a:ext uri="{0D108BD9-81ED-4DB2-BD59-A6C34878D82A}">
                    <a16:rowId xmlns:a16="http://schemas.microsoft.com/office/drawing/2014/main" val="1885949235"/>
                  </a:ext>
                </a:extLst>
              </a:tr>
              <a:tr h="966386">
                <a:tc>
                  <a:txBody>
                    <a:bodyPr/>
                    <a:lstStyle/>
                    <a:p>
                      <a:r>
                        <a:rPr lang="en-IN" dirty="0"/>
                        <a:t>Risk Allocation</a:t>
                      </a:r>
                    </a:p>
                  </a:txBody>
                  <a:tcPr/>
                </a:tc>
                <a:tc>
                  <a:txBody>
                    <a:bodyPr/>
                    <a:lstStyle/>
                    <a:p>
                      <a:r>
                        <a:rPr lang="en-US" dirty="0"/>
                        <a:t>Risk is primarily on the seller.</a:t>
                      </a:r>
                    </a:p>
                  </a:txBody>
                  <a:tcPr anchor="ctr"/>
                </a:tc>
                <a:tc>
                  <a:txBody>
                    <a:bodyPr/>
                    <a:lstStyle/>
                    <a:p>
                      <a:r>
                        <a:rPr lang="en-US" dirty="0"/>
                        <a:t>Risk is primarily on the buyer.</a:t>
                      </a:r>
                      <a:endParaRPr lang="en-IN" dirty="0"/>
                    </a:p>
                  </a:txBody>
                  <a:tcPr/>
                </a:tc>
                <a:tc>
                  <a:txBody>
                    <a:bodyPr/>
                    <a:lstStyle/>
                    <a:p>
                      <a:r>
                        <a:rPr lang="en-US" dirty="0"/>
                        <a:t>Risk is shared; buyer controls costs by managing time and materials.</a:t>
                      </a:r>
                      <a:endParaRPr lang="en-IN" dirty="0"/>
                    </a:p>
                  </a:txBody>
                  <a:tcPr/>
                </a:tc>
                <a:extLst>
                  <a:ext uri="{0D108BD9-81ED-4DB2-BD59-A6C34878D82A}">
                    <a16:rowId xmlns:a16="http://schemas.microsoft.com/office/drawing/2014/main" val="517495358"/>
                  </a:ext>
                </a:extLst>
              </a:tr>
              <a:tr h="748170">
                <a:tc>
                  <a:txBody>
                    <a:bodyPr/>
                    <a:lstStyle/>
                    <a:p>
                      <a:r>
                        <a:rPr lang="en-IN" dirty="0"/>
                        <a:t>Engagement Level of Buyer</a:t>
                      </a:r>
                    </a:p>
                  </a:txBody>
                  <a:tcPr/>
                </a:tc>
                <a:tc>
                  <a:txBody>
                    <a:bodyPr/>
                    <a:lstStyle/>
                    <a:p>
                      <a:r>
                        <a:rPr lang="en-IN" dirty="0"/>
                        <a:t>Low; minimal day-to-day involvement.</a:t>
                      </a:r>
                    </a:p>
                  </a:txBody>
                  <a:tcPr/>
                </a:tc>
                <a:tc>
                  <a:txBody>
                    <a:bodyPr/>
                    <a:lstStyle/>
                    <a:p>
                      <a:r>
                        <a:rPr lang="en-US" dirty="0"/>
                        <a:t>High; requires active involvement in cost management.</a:t>
                      </a:r>
                      <a:endParaRPr lang="en-IN" dirty="0"/>
                    </a:p>
                  </a:txBody>
                  <a:tcPr/>
                </a:tc>
                <a:tc>
                  <a:txBody>
                    <a:bodyPr/>
                    <a:lstStyle/>
                    <a:p>
                      <a:r>
                        <a:rPr lang="en-US" dirty="0"/>
                        <a:t>High; requires active monitoring and approval of time and materials.</a:t>
                      </a:r>
                      <a:endParaRPr lang="en-IN" dirty="0"/>
                    </a:p>
                  </a:txBody>
                  <a:tcPr/>
                </a:tc>
                <a:extLst>
                  <a:ext uri="{0D108BD9-81ED-4DB2-BD59-A6C34878D82A}">
                    <a16:rowId xmlns:a16="http://schemas.microsoft.com/office/drawing/2014/main" val="3143125311"/>
                  </a:ext>
                </a:extLst>
              </a:tr>
              <a:tr h="966386">
                <a:tc>
                  <a:txBody>
                    <a:bodyPr/>
                    <a:lstStyle/>
                    <a:p>
                      <a:r>
                        <a:rPr lang="en-IN" dirty="0"/>
                        <a:t>Complexity Level</a:t>
                      </a:r>
                    </a:p>
                  </a:txBody>
                  <a:tcPr/>
                </a:tc>
                <a:tc>
                  <a:txBody>
                    <a:bodyPr/>
                    <a:lstStyle/>
                    <a:p>
                      <a:r>
                        <a:rPr lang="en-US" dirty="0"/>
                        <a:t>Low to Moderate; best for projects with clear requirements.</a:t>
                      </a:r>
                      <a:endParaRPr lang="en-IN" dirty="0"/>
                    </a:p>
                  </a:txBody>
                  <a:tcPr/>
                </a:tc>
                <a:tc>
                  <a:txBody>
                    <a:bodyPr/>
                    <a:lstStyle/>
                    <a:p>
                      <a:r>
                        <a:rPr lang="en-US" dirty="0"/>
                        <a:t>High; ideal for complex projects with uncertain scope.</a:t>
                      </a:r>
                      <a:endParaRPr lang="en-IN" dirty="0"/>
                    </a:p>
                  </a:txBody>
                  <a:tcPr/>
                </a:tc>
                <a:tc>
                  <a:txBody>
                    <a:bodyPr/>
                    <a:lstStyle/>
                    <a:p>
                      <a:r>
                        <a:rPr lang="en-US" dirty="0"/>
                        <a:t>Moderate to High; suitable for projects with evolving scope or specialized expertise.</a:t>
                      </a:r>
                      <a:endParaRPr lang="en-IN" dirty="0"/>
                    </a:p>
                  </a:txBody>
                  <a:tcPr/>
                </a:tc>
                <a:extLst>
                  <a:ext uri="{0D108BD9-81ED-4DB2-BD59-A6C34878D82A}">
                    <a16:rowId xmlns:a16="http://schemas.microsoft.com/office/drawing/2014/main" val="597681245"/>
                  </a:ext>
                </a:extLst>
              </a:tr>
            </a:tbl>
          </a:graphicData>
        </a:graphic>
      </p:graphicFrame>
    </p:spTree>
    <p:extLst>
      <p:ext uri="{BB962C8B-B14F-4D97-AF65-F5344CB8AC3E}">
        <p14:creationId xmlns:p14="http://schemas.microsoft.com/office/powerpoint/2010/main" val="4285226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2C5933-FC23-0401-1019-5DF7107E1039}"/>
              </a:ext>
            </a:extLst>
          </p:cNvPr>
          <p:cNvSpPr>
            <a:spLocks noGrp="1"/>
          </p:cNvSpPr>
          <p:nvPr>
            <p:ph type="title"/>
          </p:nvPr>
        </p:nvSpPr>
        <p:spPr>
          <a:xfrm>
            <a:off x="311700" y="1136739"/>
            <a:ext cx="8520600" cy="2128800"/>
          </a:xfrm>
        </p:spPr>
        <p:txBody>
          <a:bodyPr>
            <a:normAutofit fontScale="90000"/>
          </a:bodyPr>
          <a:lstStyle/>
          <a:p>
            <a:r>
              <a:rPr lang="en-IN" sz="8000" b="1" dirty="0"/>
              <a:t>Advice for Buyer Project Manager</a:t>
            </a:r>
          </a:p>
        </p:txBody>
      </p:sp>
    </p:spTree>
    <p:extLst>
      <p:ext uri="{BB962C8B-B14F-4D97-AF65-F5344CB8AC3E}">
        <p14:creationId xmlns:p14="http://schemas.microsoft.com/office/powerpoint/2010/main" val="415463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C80FF-458A-78FE-BB0D-720B1B8D2197}"/>
              </a:ext>
            </a:extLst>
          </p:cNvPr>
          <p:cNvSpPr>
            <a:spLocks noGrp="1"/>
          </p:cNvSpPr>
          <p:nvPr>
            <p:ph type="title"/>
          </p:nvPr>
        </p:nvSpPr>
        <p:spPr/>
        <p:txBody>
          <a:bodyPr/>
          <a:lstStyle/>
          <a:p>
            <a:r>
              <a:rPr lang="en-IN" dirty="0"/>
              <a:t>Buyer Project Manager : Fixed Price</a:t>
            </a:r>
          </a:p>
        </p:txBody>
      </p:sp>
      <p:sp>
        <p:nvSpPr>
          <p:cNvPr id="3" name="Text Placeholder 2">
            <a:extLst>
              <a:ext uri="{FF2B5EF4-FFF2-40B4-BE49-F238E27FC236}">
                <a16:creationId xmlns:a16="http://schemas.microsoft.com/office/drawing/2014/main" id="{0A168F53-38E9-8F41-6AC7-BE60CA64989A}"/>
              </a:ext>
            </a:extLst>
          </p:cNvPr>
          <p:cNvSpPr>
            <a:spLocks noGrp="1"/>
          </p:cNvSpPr>
          <p:nvPr>
            <p:ph type="body" idx="1"/>
          </p:nvPr>
        </p:nvSpPr>
        <p:spPr/>
        <p:txBody>
          <a:bodyPr/>
          <a:lstStyle/>
          <a:p>
            <a:r>
              <a:rPr lang="en-US" b="1" dirty="0"/>
              <a:t>Define Scope Clearly:</a:t>
            </a:r>
            <a:r>
              <a:rPr lang="en-US" dirty="0"/>
              <a:t> Ensure that the project scope, deliverables, and requirements are thoroughly defined and agreed upon upfront to avoid costly change orders.</a:t>
            </a:r>
          </a:p>
          <a:p>
            <a:r>
              <a:rPr lang="en-US" b="1" dirty="0"/>
              <a:t>Minimize Scope Changes:</a:t>
            </a:r>
            <a:r>
              <a:rPr lang="en-US" dirty="0"/>
              <a:t> Avoid making changes after the contract is signed, as modifications can lead to additional costs and delays.</a:t>
            </a:r>
          </a:p>
          <a:p>
            <a:r>
              <a:rPr lang="en-US" b="1" dirty="0"/>
              <a:t>Monitor Quality Closely:</a:t>
            </a:r>
            <a:r>
              <a:rPr lang="en-US" dirty="0"/>
              <a:t> Even though costs are fixed, maintain oversight to ensure the seller does not cut corners to stay within budget.</a:t>
            </a:r>
          </a:p>
          <a:p>
            <a:pPr marL="114300" indent="0">
              <a:buNone/>
            </a:pPr>
            <a:endParaRPr lang="en-US" dirty="0"/>
          </a:p>
        </p:txBody>
      </p:sp>
    </p:spTree>
    <p:extLst>
      <p:ext uri="{BB962C8B-B14F-4D97-AF65-F5344CB8AC3E}">
        <p14:creationId xmlns:p14="http://schemas.microsoft.com/office/powerpoint/2010/main" val="4126687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1172-C7AD-8F50-FA42-22977CE0FDC4}"/>
              </a:ext>
            </a:extLst>
          </p:cNvPr>
          <p:cNvSpPr>
            <a:spLocks noGrp="1"/>
          </p:cNvSpPr>
          <p:nvPr>
            <p:ph type="title"/>
          </p:nvPr>
        </p:nvSpPr>
        <p:spPr/>
        <p:txBody>
          <a:bodyPr>
            <a:normAutofit/>
          </a:bodyPr>
          <a:lstStyle/>
          <a:p>
            <a:r>
              <a:rPr lang="en-US" dirty="0"/>
              <a:t>Buyer Project Manage: Cost Reimbursable</a:t>
            </a:r>
            <a:endParaRPr lang="en-IN" dirty="0"/>
          </a:p>
        </p:txBody>
      </p:sp>
      <p:sp>
        <p:nvSpPr>
          <p:cNvPr id="3" name="Text Placeholder 2">
            <a:extLst>
              <a:ext uri="{FF2B5EF4-FFF2-40B4-BE49-F238E27FC236}">
                <a16:creationId xmlns:a16="http://schemas.microsoft.com/office/drawing/2014/main" id="{53D10A43-7733-3477-9025-15FC5AE9FB4C}"/>
              </a:ext>
            </a:extLst>
          </p:cNvPr>
          <p:cNvSpPr>
            <a:spLocks noGrp="1"/>
          </p:cNvSpPr>
          <p:nvPr>
            <p:ph type="body" idx="1"/>
          </p:nvPr>
        </p:nvSpPr>
        <p:spPr/>
        <p:txBody>
          <a:bodyPr>
            <a:normAutofit/>
          </a:bodyPr>
          <a:lstStyle/>
          <a:p>
            <a:r>
              <a:rPr lang="en-US" b="1" dirty="0"/>
              <a:t>Establish Clear Cost Reporting:</a:t>
            </a:r>
            <a:r>
              <a:rPr lang="en-US" dirty="0"/>
              <a:t> Set up detailed cost tracking and reporting mechanisms to maintain transparency and control over expenses.</a:t>
            </a:r>
          </a:p>
          <a:p>
            <a:r>
              <a:rPr lang="en-US" b="1" dirty="0"/>
              <a:t>Engage Actively:</a:t>
            </a:r>
            <a:r>
              <a:rPr lang="en-US" dirty="0"/>
              <a:t> Be prepared for high involvement in monitoring progress, approving costs, and managing scope changes.</a:t>
            </a:r>
          </a:p>
          <a:p>
            <a:r>
              <a:rPr lang="en-US" b="1" dirty="0"/>
              <a:t>Set Performance Incentives:</a:t>
            </a:r>
            <a:r>
              <a:rPr lang="en-US" dirty="0"/>
              <a:t> Consider adding incentives to encourage the seller to control costs and meet performance targets.</a:t>
            </a:r>
            <a:endParaRPr lang="en-IN" dirty="0"/>
          </a:p>
        </p:txBody>
      </p:sp>
    </p:spTree>
    <p:extLst>
      <p:ext uri="{BB962C8B-B14F-4D97-AF65-F5344CB8AC3E}">
        <p14:creationId xmlns:p14="http://schemas.microsoft.com/office/powerpoint/2010/main" val="3013587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9101-3C2F-E706-FE9B-6EA2EC24B43B}"/>
              </a:ext>
            </a:extLst>
          </p:cNvPr>
          <p:cNvSpPr>
            <a:spLocks noGrp="1"/>
          </p:cNvSpPr>
          <p:nvPr>
            <p:ph type="title"/>
          </p:nvPr>
        </p:nvSpPr>
        <p:spPr/>
        <p:txBody>
          <a:bodyPr/>
          <a:lstStyle/>
          <a:p>
            <a:r>
              <a:rPr lang="en-IN" dirty="0"/>
              <a:t>Buyer Project Manager : Time and Material </a:t>
            </a:r>
          </a:p>
        </p:txBody>
      </p:sp>
      <p:sp>
        <p:nvSpPr>
          <p:cNvPr id="3" name="Text Placeholder 2">
            <a:extLst>
              <a:ext uri="{FF2B5EF4-FFF2-40B4-BE49-F238E27FC236}">
                <a16:creationId xmlns:a16="http://schemas.microsoft.com/office/drawing/2014/main" id="{E6A0A43E-CDBB-C122-9147-03DAAAB55F6E}"/>
              </a:ext>
            </a:extLst>
          </p:cNvPr>
          <p:cNvSpPr>
            <a:spLocks noGrp="1"/>
          </p:cNvSpPr>
          <p:nvPr>
            <p:ph type="body" idx="1"/>
          </p:nvPr>
        </p:nvSpPr>
        <p:spPr/>
        <p:txBody>
          <a:bodyPr>
            <a:normAutofit/>
          </a:bodyPr>
          <a:lstStyle/>
          <a:p>
            <a:r>
              <a:rPr lang="en-US" b="1" dirty="0"/>
              <a:t>Fix Labor Rates</a:t>
            </a:r>
            <a:r>
              <a:rPr lang="en-US" dirty="0"/>
              <a:t>: Negotiate and agree on labor rates upfront to maintain some control over costs.</a:t>
            </a:r>
          </a:p>
          <a:p>
            <a:r>
              <a:rPr lang="en-US" b="1" dirty="0"/>
              <a:t>Monitor Time and Expenses:</a:t>
            </a:r>
            <a:r>
              <a:rPr lang="en-US" dirty="0"/>
              <a:t> Actively track time spent and materials used to prevent budget overruns and ensure project efficiency.</a:t>
            </a:r>
          </a:p>
          <a:p>
            <a:r>
              <a:rPr lang="en-US" b="1" dirty="0"/>
              <a:t>Use Caps or Not-to-Exceed Clauses:</a:t>
            </a:r>
            <a:r>
              <a:rPr lang="en-US" dirty="0"/>
              <a:t> Consider setting a cap on total project costs to limit financial exposure and manage budget risks.</a:t>
            </a:r>
          </a:p>
          <a:p>
            <a:r>
              <a:rPr lang="en-US" b="1" dirty="0"/>
              <a:t>Be Flexible with Scope</a:t>
            </a:r>
            <a:r>
              <a:rPr lang="en-US" dirty="0"/>
              <a:t>: Leverage the flexibility of T&amp;M contracts to adapt to evolving project needs and requirements.</a:t>
            </a:r>
            <a:endParaRPr lang="en-IN" dirty="0"/>
          </a:p>
        </p:txBody>
      </p:sp>
    </p:spTree>
    <p:extLst>
      <p:ext uri="{BB962C8B-B14F-4D97-AF65-F5344CB8AC3E}">
        <p14:creationId xmlns:p14="http://schemas.microsoft.com/office/powerpoint/2010/main" val="1402198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AE7432-5DA7-B793-D515-1AEFBC298ABB}"/>
              </a:ext>
            </a:extLst>
          </p:cNvPr>
          <p:cNvSpPr>
            <a:spLocks noGrp="1"/>
          </p:cNvSpPr>
          <p:nvPr>
            <p:ph type="title"/>
          </p:nvPr>
        </p:nvSpPr>
        <p:spPr/>
        <p:txBody>
          <a:bodyPr>
            <a:normAutofit fontScale="90000"/>
          </a:bodyPr>
          <a:lstStyle/>
          <a:p>
            <a:r>
              <a:rPr lang="en-IN" sz="6000" dirty="0"/>
              <a:t>Get your Copy of slide : </a:t>
            </a:r>
            <a:br>
              <a:rPr lang="en-IN" sz="6000" dirty="0"/>
            </a:br>
            <a:r>
              <a:rPr lang="en-IN" sz="6000" dirty="0">
                <a:hlinkClick r:id="rId2"/>
              </a:rPr>
              <a:t>www.izenbridge.com/downloads</a:t>
            </a:r>
            <a:br>
              <a:rPr lang="en-IN" sz="6000" dirty="0"/>
            </a:br>
            <a:br>
              <a:rPr lang="en-IN" sz="6000" dirty="0"/>
            </a:br>
            <a:r>
              <a:rPr lang="en-IN" sz="6000" dirty="0"/>
              <a:t>Video of this session:</a:t>
            </a:r>
            <a:br>
              <a:rPr lang="en-IN" sz="6000" dirty="0"/>
            </a:br>
            <a:r>
              <a:rPr lang="en-IN" sz="6000" dirty="0">
                <a:hlinkClick r:id="rId3"/>
              </a:rPr>
              <a:t>https://youtu.be/MM3naIlYKls</a:t>
            </a:r>
            <a:r>
              <a:rPr lang="en-IN" sz="6000" dirty="0"/>
              <a:t> </a:t>
            </a:r>
          </a:p>
        </p:txBody>
      </p:sp>
    </p:spTree>
    <p:extLst>
      <p:ext uri="{BB962C8B-B14F-4D97-AF65-F5344CB8AC3E}">
        <p14:creationId xmlns:p14="http://schemas.microsoft.com/office/powerpoint/2010/main" val="962504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33B6-E3ED-6959-2E9F-7E1B870DBEB5}"/>
              </a:ext>
            </a:extLst>
          </p:cNvPr>
          <p:cNvSpPr>
            <a:spLocks noGrp="1"/>
          </p:cNvSpPr>
          <p:nvPr>
            <p:ph type="title"/>
          </p:nvPr>
        </p:nvSpPr>
        <p:spPr/>
        <p:txBody>
          <a:bodyPr>
            <a:normAutofit fontScale="90000"/>
          </a:bodyPr>
          <a:lstStyle/>
          <a:p>
            <a:r>
              <a:rPr lang="en-IN" dirty="0"/>
              <a:t>Contact Us</a:t>
            </a:r>
          </a:p>
        </p:txBody>
      </p:sp>
      <p:sp>
        <p:nvSpPr>
          <p:cNvPr id="3" name="Text Placeholder 2">
            <a:extLst>
              <a:ext uri="{FF2B5EF4-FFF2-40B4-BE49-F238E27FC236}">
                <a16:creationId xmlns:a16="http://schemas.microsoft.com/office/drawing/2014/main" id="{9DD37659-D100-22C5-1CDC-B053DC170313}"/>
              </a:ext>
            </a:extLst>
          </p:cNvPr>
          <p:cNvSpPr>
            <a:spLocks noGrp="1"/>
          </p:cNvSpPr>
          <p:nvPr>
            <p:ph type="body" idx="1"/>
          </p:nvPr>
        </p:nvSpPr>
        <p:spPr/>
        <p:txBody>
          <a:bodyPr>
            <a:normAutofit lnSpcReduction="10000"/>
          </a:bodyPr>
          <a:lstStyle/>
          <a:p>
            <a:pPr marL="114300" indent="0">
              <a:buNone/>
            </a:pPr>
            <a:r>
              <a:rPr lang="en-IN" dirty="0">
                <a:hlinkClick r:id="rId2"/>
              </a:rPr>
              <a:t>www.izenbridge.com </a:t>
            </a:r>
          </a:p>
          <a:p>
            <a:pPr marL="114300" indent="0">
              <a:buNone/>
            </a:pPr>
            <a:r>
              <a:rPr lang="en-IN" dirty="0">
                <a:hlinkClick r:id="rId2"/>
              </a:rPr>
              <a:t>sales@izenbridge.com</a:t>
            </a:r>
            <a:endParaRPr lang="en-IN" dirty="0"/>
          </a:p>
          <a:p>
            <a:pPr marL="114300" indent="0">
              <a:buNone/>
            </a:pPr>
            <a:r>
              <a:rPr lang="en-IN" dirty="0">
                <a:highlight>
                  <a:srgbClr val="FFFF00"/>
                </a:highlight>
              </a:rPr>
              <a:t>+91-9958287711</a:t>
            </a:r>
          </a:p>
          <a:p>
            <a:pPr marL="114300" indent="0">
              <a:buNone/>
            </a:pPr>
            <a:endParaRPr lang="en-IN" dirty="0"/>
          </a:p>
        </p:txBody>
      </p:sp>
    </p:spTree>
    <p:extLst>
      <p:ext uri="{BB962C8B-B14F-4D97-AF65-F5344CB8AC3E}">
        <p14:creationId xmlns:p14="http://schemas.microsoft.com/office/powerpoint/2010/main" val="1108848344"/>
      </p:ext>
    </p:extLst>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TotalTime>
  <Words>1770</Words>
  <Application>Microsoft Office PowerPoint</Application>
  <PresentationFormat>On-screen Show (16:9)</PresentationFormat>
  <Paragraphs>144</Paragraphs>
  <Slides>31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Wingdings</vt:lpstr>
      <vt:lpstr>Economica</vt:lpstr>
      <vt:lpstr>Arial</vt:lpstr>
      <vt:lpstr>Open Sans</vt:lpstr>
      <vt:lpstr>Luxe</vt:lpstr>
      <vt:lpstr>Contract Types </vt:lpstr>
      <vt:lpstr>What is Contract?</vt:lpstr>
      <vt:lpstr>Contract and Project Management</vt:lpstr>
      <vt:lpstr>Contract and Project Management</vt:lpstr>
      <vt:lpstr>Project Manager : Buyer or Seller ?</vt:lpstr>
      <vt:lpstr>Contract Types</vt:lpstr>
      <vt:lpstr>Contract Types </vt:lpstr>
      <vt:lpstr>Key Parameters for Contract Type Selection</vt:lpstr>
      <vt:lpstr>Fixed Price</vt:lpstr>
      <vt:lpstr>Fixed Price Contract</vt:lpstr>
      <vt:lpstr>Characteristics of Fixed Price Contract Type</vt:lpstr>
      <vt:lpstr>Fixed Price: Best Use Cases</vt:lpstr>
      <vt:lpstr>Variants of Fixed Price </vt:lpstr>
      <vt:lpstr>Cost Reimbursable</vt:lpstr>
      <vt:lpstr>Cost Reimbursable Contract</vt:lpstr>
      <vt:lpstr>Characteristics of Cost reimbursable Contract Type</vt:lpstr>
      <vt:lpstr>Cost Reimbursable : Best Use Cases</vt:lpstr>
      <vt:lpstr>Variants of Cost Reimbursable</vt:lpstr>
      <vt:lpstr>Time and Material</vt:lpstr>
      <vt:lpstr>Time and Materials (T&amp;M) Contract</vt:lpstr>
      <vt:lpstr>Characteristics of Time and Material Contract Type</vt:lpstr>
      <vt:lpstr>Time and Material: Best Use Cases</vt:lpstr>
      <vt:lpstr>Variants of Time and Material</vt:lpstr>
      <vt:lpstr>Comparison of Contract Types  </vt:lpstr>
      <vt:lpstr>PowerPoint Presentation</vt:lpstr>
      <vt:lpstr>Advice for Buyer Project Manager</vt:lpstr>
      <vt:lpstr>Buyer Project Manager : Fixed Price</vt:lpstr>
      <vt:lpstr>Buyer Project Manage: Cost Reimbursable</vt:lpstr>
      <vt:lpstr>Buyer Project Manager : Time and Material </vt:lpstr>
      <vt:lpstr>Get your Copy of slide :  www.izenbridge.com/downloads  Video of this session: https://youtu.be/MM3naIlYKls </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Saket Bansal</dc:creator>
  <cp:lastModifiedBy>Saket Bansal</cp:lastModifiedBy>
  <cp:revision>7</cp:revision>
  <dcterms:modified xsi:type="dcterms:W3CDTF">2024-09-04T04:36:02Z</dcterms:modified>
</cp:coreProperties>
</file>