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4" r:id="rId5"/>
    <p:sldId id="259" r:id="rId6"/>
    <p:sldId id="260" r:id="rId7"/>
    <p:sldId id="263" r:id="rId8"/>
    <p:sldId id="275" r:id="rId9"/>
    <p:sldId id="261" r:id="rId10"/>
    <p:sldId id="273" r:id="rId11"/>
    <p:sldId id="265" r:id="rId12"/>
    <p:sldId id="266" r:id="rId13"/>
    <p:sldId id="276" r:id="rId14"/>
    <p:sldId id="264" r:id="rId15"/>
    <p:sldId id="262" r:id="rId16"/>
    <p:sldId id="277" r:id="rId17"/>
    <p:sldId id="267" r:id="rId18"/>
    <p:sldId id="271" r:id="rId19"/>
    <p:sldId id="272" r:id="rId20"/>
    <p:sldId id="278" r:id="rId21"/>
    <p:sldId id="268" r:id="rId22"/>
    <p:sldId id="269" r:id="rId23"/>
    <p:sldId id="279" r:id="rId24"/>
    <p:sldId id="270" r:id="rId25"/>
    <p:sldId id="28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D10824-5612-4167-A42A-11E117FBA5FC}" type="doc">
      <dgm:prSet loTypeId="urn:microsoft.com/office/officeart/2009/3/layout/SubSte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A62705A0-42D4-4881-914A-BE994177A054}">
      <dgm:prSet phldrT="[Text]"/>
      <dgm:spPr/>
      <dgm:t>
        <a:bodyPr/>
        <a:lstStyle/>
        <a:p>
          <a:r>
            <a:rPr lang="en-IN" dirty="0"/>
            <a:t>Initiating</a:t>
          </a:r>
        </a:p>
      </dgm:t>
    </dgm:pt>
    <dgm:pt modelId="{5B732180-DC80-468B-ABD1-00CDED499FF4}" type="parTrans" cxnId="{218007DD-E06F-4C40-9BEE-1AB926A8D105}">
      <dgm:prSet/>
      <dgm:spPr/>
      <dgm:t>
        <a:bodyPr/>
        <a:lstStyle/>
        <a:p>
          <a:endParaRPr lang="en-IN"/>
        </a:p>
      </dgm:t>
    </dgm:pt>
    <dgm:pt modelId="{3297F7B9-EB4D-430C-A929-CDBC74109650}" type="sibTrans" cxnId="{218007DD-E06F-4C40-9BEE-1AB926A8D105}">
      <dgm:prSet/>
      <dgm:spPr/>
      <dgm:t>
        <a:bodyPr/>
        <a:lstStyle/>
        <a:p>
          <a:endParaRPr lang="en-IN"/>
        </a:p>
      </dgm:t>
    </dgm:pt>
    <dgm:pt modelId="{4257F52F-A386-426D-AE46-738A3DC7D041}">
      <dgm:prSet phldrT="[Text]"/>
      <dgm:spPr/>
      <dgm:t>
        <a:bodyPr/>
        <a:lstStyle/>
        <a:p>
          <a:r>
            <a:rPr lang="en-IN" dirty="0"/>
            <a:t>Development</a:t>
          </a:r>
        </a:p>
      </dgm:t>
    </dgm:pt>
    <dgm:pt modelId="{9914CD3B-230D-444D-A130-1B2A58C91640}" type="parTrans" cxnId="{378C36E9-FA65-4DEF-AF14-470E5A946CC9}">
      <dgm:prSet/>
      <dgm:spPr/>
      <dgm:t>
        <a:bodyPr/>
        <a:lstStyle/>
        <a:p>
          <a:endParaRPr lang="en-IN"/>
        </a:p>
      </dgm:t>
    </dgm:pt>
    <dgm:pt modelId="{E6833E95-8514-4BB0-9D96-3EF6A4E23DE6}" type="sibTrans" cxnId="{378C36E9-FA65-4DEF-AF14-470E5A946CC9}">
      <dgm:prSet/>
      <dgm:spPr/>
      <dgm:t>
        <a:bodyPr/>
        <a:lstStyle/>
        <a:p>
          <a:endParaRPr lang="en-IN"/>
        </a:p>
      </dgm:t>
    </dgm:pt>
    <dgm:pt modelId="{014A2DCE-68CF-4E8B-87C7-EDB8909612D2}">
      <dgm:prSet phldrT="[Text]"/>
      <dgm:spPr/>
      <dgm:t>
        <a:bodyPr/>
        <a:lstStyle/>
        <a:p>
          <a:r>
            <a:rPr lang="en-IN" dirty="0"/>
            <a:t>Release</a:t>
          </a:r>
        </a:p>
      </dgm:t>
    </dgm:pt>
    <dgm:pt modelId="{4D7F3CBD-6478-44E5-AFD8-892A9F65FC69}" type="parTrans" cxnId="{ECD19274-331A-4DAD-8657-BCD354968AA1}">
      <dgm:prSet/>
      <dgm:spPr/>
      <dgm:t>
        <a:bodyPr/>
        <a:lstStyle/>
        <a:p>
          <a:endParaRPr lang="en-IN"/>
        </a:p>
      </dgm:t>
    </dgm:pt>
    <dgm:pt modelId="{B7B9A452-920D-4FE8-9244-5F7E6BA56E1B}" type="sibTrans" cxnId="{ECD19274-331A-4DAD-8657-BCD354968AA1}">
      <dgm:prSet/>
      <dgm:spPr/>
      <dgm:t>
        <a:bodyPr/>
        <a:lstStyle/>
        <a:p>
          <a:endParaRPr lang="en-IN"/>
        </a:p>
      </dgm:t>
    </dgm:pt>
    <dgm:pt modelId="{5C526695-6732-4EE0-8E56-26A408F39B67}">
      <dgm:prSet phldrT="[Text]"/>
      <dgm:spPr/>
      <dgm:t>
        <a:bodyPr/>
        <a:lstStyle/>
        <a:p>
          <a:r>
            <a:rPr lang="en-IN" dirty="0"/>
            <a:t>Transitioning</a:t>
          </a:r>
        </a:p>
      </dgm:t>
    </dgm:pt>
    <dgm:pt modelId="{A6731F4F-F7DD-494C-94BB-E29FA87A6E72}" type="parTrans" cxnId="{BDCBF7AE-F849-4398-A373-F8F008C21BFB}">
      <dgm:prSet/>
      <dgm:spPr/>
      <dgm:t>
        <a:bodyPr/>
        <a:lstStyle/>
        <a:p>
          <a:endParaRPr lang="en-IN"/>
        </a:p>
      </dgm:t>
    </dgm:pt>
    <dgm:pt modelId="{5C297D8F-14ED-4012-944C-107D19FA3981}" type="sibTrans" cxnId="{BDCBF7AE-F849-4398-A373-F8F008C21BFB}">
      <dgm:prSet/>
      <dgm:spPr/>
      <dgm:t>
        <a:bodyPr/>
        <a:lstStyle/>
        <a:p>
          <a:endParaRPr lang="en-IN"/>
        </a:p>
      </dgm:t>
    </dgm:pt>
    <dgm:pt modelId="{94C3AE06-AC29-425A-8D60-F80FF926BC82}">
      <dgm:prSet phldrT="[Text]"/>
      <dgm:spPr/>
      <dgm:t>
        <a:bodyPr/>
        <a:lstStyle/>
        <a:p>
          <a:r>
            <a:rPr lang="en-IN" dirty="0"/>
            <a:t>Closing</a:t>
          </a:r>
        </a:p>
      </dgm:t>
    </dgm:pt>
    <dgm:pt modelId="{2ECD3C4F-A6E8-46BE-9F4D-D4B2209121A2}" type="parTrans" cxnId="{82052EF8-0476-47CD-9B1B-D5A31A1587B0}">
      <dgm:prSet/>
      <dgm:spPr/>
      <dgm:t>
        <a:bodyPr/>
        <a:lstStyle/>
        <a:p>
          <a:endParaRPr lang="en-IN"/>
        </a:p>
      </dgm:t>
    </dgm:pt>
    <dgm:pt modelId="{62956056-CE2F-4D4B-842E-F00479794802}" type="sibTrans" cxnId="{82052EF8-0476-47CD-9B1B-D5A31A1587B0}">
      <dgm:prSet/>
      <dgm:spPr/>
      <dgm:t>
        <a:bodyPr/>
        <a:lstStyle/>
        <a:p>
          <a:endParaRPr lang="en-IN"/>
        </a:p>
      </dgm:t>
    </dgm:pt>
    <dgm:pt modelId="{8FC243A3-FD4F-4A47-9F73-E061BA1FED96}" type="pres">
      <dgm:prSet presAssocID="{09D10824-5612-4167-A42A-11E117FBA5FC}" presName="Name0" presStyleCnt="0">
        <dgm:presLayoutVars>
          <dgm:chMax val="7"/>
          <dgm:dir/>
          <dgm:animOne val="branch"/>
        </dgm:presLayoutVars>
      </dgm:prSet>
      <dgm:spPr/>
    </dgm:pt>
    <dgm:pt modelId="{04DC9D3F-97C9-4C46-B0AD-031EB3BBFD09}" type="pres">
      <dgm:prSet presAssocID="{A62705A0-42D4-4881-914A-BE994177A054}" presName="parTx1" presStyleLbl="node1" presStyleIdx="0" presStyleCnt="3"/>
      <dgm:spPr/>
    </dgm:pt>
    <dgm:pt modelId="{EFCFBA0C-C518-478F-800C-B69EF4F2A754}" type="pres">
      <dgm:prSet presAssocID="{A62705A0-42D4-4881-914A-BE994177A054}" presName="spPre1" presStyleCnt="0"/>
      <dgm:spPr/>
    </dgm:pt>
    <dgm:pt modelId="{66019C58-59FF-4163-8FE4-DCAEB41038A8}" type="pres">
      <dgm:prSet presAssocID="{A62705A0-42D4-4881-914A-BE994177A054}" presName="chLin1" presStyleCnt="0"/>
      <dgm:spPr/>
    </dgm:pt>
    <dgm:pt modelId="{531B77A6-8037-420C-A47C-8EE3CE906AE5}" type="pres">
      <dgm:prSet presAssocID="{9914CD3B-230D-444D-A130-1B2A58C91640}" presName="Name11" presStyleLbl="parChTrans1D1" presStyleIdx="0" presStyleCnt="8"/>
      <dgm:spPr/>
    </dgm:pt>
    <dgm:pt modelId="{1D33A829-8A96-44A2-96D3-C190D0C5EF56}" type="pres">
      <dgm:prSet presAssocID="{9914CD3B-230D-444D-A130-1B2A58C91640}" presName="Name31" presStyleLbl="parChTrans1D1" presStyleIdx="1" presStyleCnt="8"/>
      <dgm:spPr/>
    </dgm:pt>
    <dgm:pt modelId="{9A4B9373-91F9-41A3-A5D5-EF7660A0DEA8}" type="pres">
      <dgm:prSet presAssocID="{4257F52F-A386-426D-AE46-738A3DC7D041}" presName="txAndLines1" presStyleCnt="0"/>
      <dgm:spPr/>
    </dgm:pt>
    <dgm:pt modelId="{0A785E76-9F22-4CD6-B59D-E32B5F396FAE}" type="pres">
      <dgm:prSet presAssocID="{4257F52F-A386-426D-AE46-738A3DC7D041}" presName="anchor1" presStyleCnt="0"/>
      <dgm:spPr/>
    </dgm:pt>
    <dgm:pt modelId="{B3DEEDC6-3931-489F-819E-D3088B030A26}" type="pres">
      <dgm:prSet presAssocID="{4257F52F-A386-426D-AE46-738A3DC7D041}" presName="backup1" presStyleCnt="0"/>
      <dgm:spPr/>
    </dgm:pt>
    <dgm:pt modelId="{5D20C0B5-445A-40B9-A6D9-D66C616CBA27}" type="pres">
      <dgm:prSet presAssocID="{4257F52F-A386-426D-AE46-738A3DC7D041}" presName="preLine1" presStyleLbl="parChTrans1D1" presStyleIdx="2" presStyleCnt="8"/>
      <dgm:spPr/>
    </dgm:pt>
    <dgm:pt modelId="{C15C7B7A-2060-4C82-85DD-37D3773FFCC3}" type="pres">
      <dgm:prSet presAssocID="{4257F52F-A386-426D-AE46-738A3DC7D041}" presName="desTx1" presStyleLbl="revTx" presStyleIdx="0" presStyleCnt="0">
        <dgm:presLayoutVars>
          <dgm:bulletEnabled val="1"/>
        </dgm:presLayoutVars>
      </dgm:prSet>
      <dgm:spPr/>
    </dgm:pt>
    <dgm:pt modelId="{C5B522F3-325C-483F-B041-95DAAB7E9736}" type="pres">
      <dgm:prSet presAssocID="{4257F52F-A386-426D-AE46-738A3DC7D041}" presName="postLine1" presStyleLbl="parChTrans1D1" presStyleIdx="3" presStyleCnt="8"/>
      <dgm:spPr/>
    </dgm:pt>
    <dgm:pt modelId="{17B1C337-0C58-46E9-BE70-AFA749B57323}" type="pres">
      <dgm:prSet presAssocID="{4D7F3CBD-6478-44E5-AFD8-892A9F65FC69}" presName="Name11" presStyleLbl="parChTrans1D1" presStyleIdx="4" presStyleCnt="8"/>
      <dgm:spPr/>
    </dgm:pt>
    <dgm:pt modelId="{AD04B43A-AA64-4F96-A20A-D34966867387}" type="pres">
      <dgm:prSet presAssocID="{4D7F3CBD-6478-44E5-AFD8-892A9F65FC69}" presName="Name31" presStyleLbl="parChTrans1D1" presStyleIdx="5" presStyleCnt="8"/>
      <dgm:spPr/>
    </dgm:pt>
    <dgm:pt modelId="{3E7726A5-45B3-4E3E-811E-32C3960C0492}" type="pres">
      <dgm:prSet presAssocID="{014A2DCE-68CF-4E8B-87C7-EDB8909612D2}" presName="txAndLines1" presStyleCnt="0"/>
      <dgm:spPr/>
    </dgm:pt>
    <dgm:pt modelId="{77DDC4A5-4940-4B6D-A42E-0FA9C642BAB9}" type="pres">
      <dgm:prSet presAssocID="{014A2DCE-68CF-4E8B-87C7-EDB8909612D2}" presName="anchor1" presStyleCnt="0"/>
      <dgm:spPr/>
    </dgm:pt>
    <dgm:pt modelId="{8BB8E63B-FBBE-41F7-9122-54F43081A5B2}" type="pres">
      <dgm:prSet presAssocID="{014A2DCE-68CF-4E8B-87C7-EDB8909612D2}" presName="backup1" presStyleCnt="0"/>
      <dgm:spPr/>
    </dgm:pt>
    <dgm:pt modelId="{68D2A2EC-C4FE-4CC5-B14E-38AD013AC1CE}" type="pres">
      <dgm:prSet presAssocID="{014A2DCE-68CF-4E8B-87C7-EDB8909612D2}" presName="preLine1" presStyleLbl="parChTrans1D1" presStyleIdx="6" presStyleCnt="8"/>
      <dgm:spPr/>
    </dgm:pt>
    <dgm:pt modelId="{4881732D-0B82-4EFF-A008-61474EB76579}" type="pres">
      <dgm:prSet presAssocID="{014A2DCE-68CF-4E8B-87C7-EDB8909612D2}" presName="desTx1" presStyleLbl="revTx" presStyleIdx="0" presStyleCnt="0">
        <dgm:presLayoutVars>
          <dgm:bulletEnabled val="1"/>
        </dgm:presLayoutVars>
      </dgm:prSet>
      <dgm:spPr/>
    </dgm:pt>
    <dgm:pt modelId="{D944FD71-EDDE-480D-987C-62E621DA9FE3}" type="pres">
      <dgm:prSet presAssocID="{014A2DCE-68CF-4E8B-87C7-EDB8909612D2}" presName="postLine1" presStyleLbl="parChTrans1D1" presStyleIdx="7" presStyleCnt="8"/>
      <dgm:spPr/>
    </dgm:pt>
    <dgm:pt modelId="{5B7A8167-B4A0-478D-BB59-F0384FE072F8}" type="pres">
      <dgm:prSet presAssocID="{A62705A0-42D4-4881-914A-BE994177A054}" presName="spPost1" presStyleCnt="0"/>
      <dgm:spPr/>
    </dgm:pt>
    <dgm:pt modelId="{BAB3B1E0-4106-4EF4-814E-AA0C6263C29E}" type="pres">
      <dgm:prSet presAssocID="{5C526695-6732-4EE0-8E56-26A408F39B67}" presName="parTx2" presStyleLbl="node1" presStyleIdx="1" presStyleCnt="3"/>
      <dgm:spPr/>
    </dgm:pt>
    <dgm:pt modelId="{9428A279-2B04-4326-B3A9-5C7D6F677503}" type="pres">
      <dgm:prSet presAssocID="{94C3AE06-AC29-425A-8D60-F80FF926BC82}" presName="parTx3" presStyleLbl="node1" presStyleIdx="2" presStyleCnt="3"/>
      <dgm:spPr/>
    </dgm:pt>
  </dgm:ptLst>
  <dgm:cxnLst>
    <dgm:cxn modelId="{1692810C-0660-42FB-AE64-2C308A34D06A}" type="presOf" srcId="{4257F52F-A386-426D-AE46-738A3DC7D041}" destId="{C15C7B7A-2060-4C82-85DD-37D3773FFCC3}" srcOrd="0" destOrd="0" presId="urn:microsoft.com/office/officeart/2009/3/layout/SubStepProcess"/>
    <dgm:cxn modelId="{008AF85D-9821-4A7C-A6E8-3B11F311924C}" type="presOf" srcId="{5C526695-6732-4EE0-8E56-26A408F39B67}" destId="{BAB3B1E0-4106-4EF4-814E-AA0C6263C29E}" srcOrd="0" destOrd="0" presId="urn:microsoft.com/office/officeart/2009/3/layout/SubStepProcess"/>
    <dgm:cxn modelId="{9CD33772-A323-4CCF-9C0B-B18379B889FE}" type="presOf" srcId="{94C3AE06-AC29-425A-8D60-F80FF926BC82}" destId="{9428A279-2B04-4326-B3A9-5C7D6F677503}" srcOrd="0" destOrd="0" presId="urn:microsoft.com/office/officeart/2009/3/layout/SubStepProcess"/>
    <dgm:cxn modelId="{ECD19274-331A-4DAD-8657-BCD354968AA1}" srcId="{A62705A0-42D4-4881-914A-BE994177A054}" destId="{014A2DCE-68CF-4E8B-87C7-EDB8909612D2}" srcOrd="1" destOrd="0" parTransId="{4D7F3CBD-6478-44E5-AFD8-892A9F65FC69}" sibTransId="{B7B9A452-920D-4FE8-9244-5F7E6BA56E1B}"/>
    <dgm:cxn modelId="{BDCBF7AE-F849-4398-A373-F8F008C21BFB}" srcId="{09D10824-5612-4167-A42A-11E117FBA5FC}" destId="{5C526695-6732-4EE0-8E56-26A408F39B67}" srcOrd="1" destOrd="0" parTransId="{A6731F4F-F7DD-494C-94BB-E29FA87A6E72}" sibTransId="{5C297D8F-14ED-4012-944C-107D19FA3981}"/>
    <dgm:cxn modelId="{51B9E2B5-2A6F-4A94-A495-7E28BBDF9C98}" type="presOf" srcId="{09D10824-5612-4167-A42A-11E117FBA5FC}" destId="{8FC243A3-FD4F-4A47-9F73-E061BA1FED96}" srcOrd="0" destOrd="0" presId="urn:microsoft.com/office/officeart/2009/3/layout/SubStepProcess"/>
    <dgm:cxn modelId="{85ACF4B9-5AA7-44C7-8DFF-5C3AAC8F6A36}" type="presOf" srcId="{A62705A0-42D4-4881-914A-BE994177A054}" destId="{04DC9D3F-97C9-4C46-B0AD-031EB3BBFD09}" srcOrd="0" destOrd="0" presId="urn:microsoft.com/office/officeart/2009/3/layout/SubStepProcess"/>
    <dgm:cxn modelId="{218007DD-E06F-4C40-9BEE-1AB926A8D105}" srcId="{09D10824-5612-4167-A42A-11E117FBA5FC}" destId="{A62705A0-42D4-4881-914A-BE994177A054}" srcOrd="0" destOrd="0" parTransId="{5B732180-DC80-468B-ABD1-00CDED499FF4}" sibTransId="{3297F7B9-EB4D-430C-A929-CDBC74109650}"/>
    <dgm:cxn modelId="{F896A0E2-DD8D-4E31-A399-7D6378EAF0C9}" type="presOf" srcId="{014A2DCE-68CF-4E8B-87C7-EDB8909612D2}" destId="{4881732D-0B82-4EFF-A008-61474EB76579}" srcOrd="0" destOrd="0" presId="urn:microsoft.com/office/officeart/2009/3/layout/SubStepProcess"/>
    <dgm:cxn modelId="{378C36E9-FA65-4DEF-AF14-470E5A946CC9}" srcId="{A62705A0-42D4-4881-914A-BE994177A054}" destId="{4257F52F-A386-426D-AE46-738A3DC7D041}" srcOrd="0" destOrd="0" parTransId="{9914CD3B-230D-444D-A130-1B2A58C91640}" sibTransId="{E6833E95-8514-4BB0-9D96-3EF6A4E23DE6}"/>
    <dgm:cxn modelId="{82052EF8-0476-47CD-9B1B-D5A31A1587B0}" srcId="{09D10824-5612-4167-A42A-11E117FBA5FC}" destId="{94C3AE06-AC29-425A-8D60-F80FF926BC82}" srcOrd="2" destOrd="0" parTransId="{2ECD3C4F-A6E8-46BE-9F4D-D4B2209121A2}" sibTransId="{62956056-CE2F-4D4B-842E-F00479794802}"/>
    <dgm:cxn modelId="{4DBD7526-640D-493B-ACA6-AC02AAFBDA7F}" type="presParOf" srcId="{8FC243A3-FD4F-4A47-9F73-E061BA1FED96}" destId="{04DC9D3F-97C9-4C46-B0AD-031EB3BBFD09}" srcOrd="0" destOrd="0" presId="urn:microsoft.com/office/officeart/2009/3/layout/SubStepProcess"/>
    <dgm:cxn modelId="{94A4A6FE-F1DC-4585-BE58-F891E50B2E49}" type="presParOf" srcId="{8FC243A3-FD4F-4A47-9F73-E061BA1FED96}" destId="{EFCFBA0C-C518-478F-800C-B69EF4F2A754}" srcOrd="1" destOrd="0" presId="urn:microsoft.com/office/officeart/2009/3/layout/SubStepProcess"/>
    <dgm:cxn modelId="{86A4CC14-A626-4F7D-8CEA-96530A993CD8}" type="presParOf" srcId="{8FC243A3-FD4F-4A47-9F73-E061BA1FED96}" destId="{66019C58-59FF-4163-8FE4-DCAEB41038A8}" srcOrd="2" destOrd="0" presId="urn:microsoft.com/office/officeart/2009/3/layout/SubStepProcess"/>
    <dgm:cxn modelId="{94A4F2C5-A24B-4A55-91C4-EB67AB643544}" type="presParOf" srcId="{66019C58-59FF-4163-8FE4-DCAEB41038A8}" destId="{531B77A6-8037-420C-A47C-8EE3CE906AE5}" srcOrd="0" destOrd="0" presId="urn:microsoft.com/office/officeart/2009/3/layout/SubStepProcess"/>
    <dgm:cxn modelId="{7A5FD2CD-33CE-4DA6-92C3-58DAF7A614CB}" type="presParOf" srcId="{66019C58-59FF-4163-8FE4-DCAEB41038A8}" destId="{1D33A829-8A96-44A2-96D3-C190D0C5EF56}" srcOrd="1" destOrd="0" presId="urn:microsoft.com/office/officeart/2009/3/layout/SubStepProcess"/>
    <dgm:cxn modelId="{BC3552CE-8C72-4F06-B98A-2C8F958B248D}" type="presParOf" srcId="{66019C58-59FF-4163-8FE4-DCAEB41038A8}" destId="{9A4B9373-91F9-41A3-A5D5-EF7660A0DEA8}" srcOrd="2" destOrd="0" presId="urn:microsoft.com/office/officeart/2009/3/layout/SubStepProcess"/>
    <dgm:cxn modelId="{B8C0CCAF-14CD-4153-A162-67F4935CD110}" type="presParOf" srcId="{9A4B9373-91F9-41A3-A5D5-EF7660A0DEA8}" destId="{0A785E76-9F22-4CD6-B59D-E32B5F396FAE}" srcOrd="0" destOrd="0" presId="urn:microsoft.com/office/officeart/2009/3/layout/SubStepProcess"/>
    <dgm:cxn modelId="{56DBBBEA-EF10-42D2-BC2A-EEB8E4C64A7C}" type="presParOf" srcId="{9A4B9373-91F9-41A3-A5D5-EF7660A0DEA8}" destId="{B3DEEDC6-3931-489F-819E-D3088B030A26}" srcOrd="1" destOrd="0" presId="urn:microsoft.com/office/officeart/2009/3/layout/SubStepProcess"/>
    <dgm:cxn modelId="{851A0A2E-366D-463A-AA00-3ABBD34AB3BB}" type="presParOf" srcId="{9A4B9373-91F9-41A3-A5D5-EF7660A0DEA8}" destId="{5D20C0B5-445A-40B9-A6D9-D66C616CBA27}" srcOrd="2" destOrd="0" presId="urn:microsoft.com/office/officeart/2009/3/layout/SubStepProcess"/>
    <dgm:cxn modelId="{4F64FC30-8611-469A-BF8E-352AD5009FF6}" type="presParOf" srcId="{9A4B9373-91F9-41A3-A5D5-EF7660A0DEA8}" destId="{C15C7B7A-2060-4C82-85DD-37D3773FFCC3}" srcOrd="3" destOrd="0" presId="urn:microsoft.com/office/officeart/2009/3/layout/SubStepProcess"/>
    <dgm:cxn modelId="{B103BFF7-F42E-4CC6-AF3A-31171F33D063}" type="presParOf" srcId="{9A4B9373-91F9-41A3-A5D5-EF7660A0DEA8}" destId="{C5B522F3-325C-483F-B041-95DAAB7E9736}" srcOrd="4" destOrd="0" presId="urn:microsoft.com/office/officeart/2009/3/layout/SubStepProcess"/>
    <dgm:cxn modelId="{34E0604A-0A56-4DBD-AC01-4BCD9174A5F0}" type="presParOf" srcId="{66019C58-59FF-4163-8FE4-DCAEB41038A8}" destId="{17B1C337-0C58-46E9-BE70-AFA749B57323}" srcOrd="3" destOrd="0" presId="urn:microsoft.com/office/officeart/2009/3/layout/SubStepProcess"/>
    <dgm:cxn modelId="{47A52948-35AC-444C-AB8A-E8ED8CB7DACB}" type="presParOf" srcId="{66019C58-59FF-4163-8FE4-DCAEB41038A8}" destId="{AD04B43A-AA64-4F96-A20A-D34966867387}" srcOrd="4" destOrd="0" presId="urn:microsoft.com/office/officeart/2009/3/layout/SubStepProcess"/>
    <dgm:cxn modelId="{6CF21509-BC9D-464A-953C-0229A6B72DDC}" type="presParOf" srcId="{66019C58-59FF-4163-8FE4-DCAEB41038A8}" destId="{3E7726A5-45B3-4E3E-811E-32C3960C0492}" srcOrd="5" destOrd="0" presId="urn:microsoft.com/office/officeart/2009/3/layout/SubStepProcess"/>
    <dgm:cxn modelId="{956E791C-16C2-4E92-A507-41074C433926}" type="presParOf" srcId="{3E7726A5-45B3-4E3E-811E-32C3960C0492}" destId="{77DDC4A5-4940-4B6D-A42E-0FA9C642BAB9}" srcOrd="0" destOrd="0" presId="urn:microsoft.com/office/officeart/2009/3/layout/SubStepProcess"/>
    <dgm:cxn modelId="{63282455-F65C-4FB0-952C-5E6E59D08B6D}" type="presParOf" srcId="{3E7726A5-45B3-4E3E-811E-32C3960C0492}" destId="{8BB8E63B-FBBE-41F7-9122-54F43081A5B2}" srcOrd="1" destOrd="0" presId="urn:microsoft.com/office/officeart/2009/3/layout/SubStepProcess"/>
    <dgm:cxn modelId="{F9F2A578-A4B2-4FC6-B658-CE1ABC508384}" type="presParOf" srcId="{3E7726A5-45B3-4E3E-811E-32C3960C0492}" destId="{68D2A2EC-C4FE-4CC5-B14E-38AD013AC1CE}" srcOrd="2" destOrd="0" presId="urn:microsoft.com/office/officeart/2009/3/layout/SubStepProcess"/>
    <dgm:cxn modelId="{69227809-E826-49C2-929C-873F63BF9990}" type="presParOf" srcId="{3E7726A5-45B3-4E3E-811E-32C3960C0492}" destId="{4881732D-0B82-4EFF-A008-61474EB76579}" srcOrd="3" destOrd="0" presId="urn:microsoft.com/office/officeart/2009/3/layout/SubStepProcess"/>
    <dgm:cxn modelId="{DBEA5F89-E4B7-4C40-98EE-B90A7E7D027A}" type="presParOf" srcId="{3E7726A5-45B3-4E3E-811E-32C3960C0492}" destId="{D944FD71-EDDE-480D-987C-62E621DA9FE3}" srcOrd="4" destOrd="0" presId="urn:microsoft.com/office/officeart/2009/3/layout/SubStepProcess"/>
    <dgm:cxn modelId="{B403FC0B-2560-4B65-AB42-23A1D68375D0}" type="presParOf" srcId="{8FC243A3-FD4F-4A47-9F73-E061BA1FED96}" destId="{5B7A8167-B4A0-478D-BB59-F0384FE072F8}" srcOrd="3" destOrd="0" presId="urn:microsoft.com/office/officeart/2009/3/layout/SubStepProcess"/>
    <dgm:cxn modelId="{B522BA84-AD1C-4D28-BE35-0ADA08397EF5}" type="presParOf" srcId="{8FC243A3-FD4F-4A47-9F73-E061BA1FED96}" destId="{BAB3B1E0-4106-4EF4-814E-AA0C6263C29E}" srcOrd="4" destOrd="0" presId="urn:microsoft.com/office/officeart/2009/3/layout/SubStepProcess"/>
    <dgm:cxn modelId="{EDBCB187-2594-4386-B63A-4DD923877F2D}" type="presParOf" srcId="{8FC243A3-FD4F-4A47-9F73-E061BA1FED96}" destId="{9428A279-2B04-4326-B3A9-5C7D6F677503}" srcOrd="5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B5FF819-E1BD-4376-A43F-F716987D9937}" type="doc">
      <dgm:prSet loTypeId="urn:microsoft.com/office/officeart/2011/layout/InterconnectedBlockProcess" loCatId="officeonlin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IN"/>
        </a:p>
      </dgm:t>
    </dgm:pt>
    <dgm:pt modelId="{4E5450AC-C8A6-423A-91A9-C1E88C191535}">
      <dgm:prSet phldrT="[Text]"/>
      <dgm:spPr/>
      <dgm:t>
        <a:bodyPr/>
        <a:lstStyle/>
        <a:p>
          <a:r>
            <a:rPr lang="en-IN" dirty="0"/>
            <a:t>Jan - Feb</a:t>
          </a:r>
        </a:p>
      </dgm:t>
    </dgm:pt>
    <dgm:pt modelId="{5481C220-0BAB-4503-A2E7-D925FDC1D5CF}" type="parTrans" cxnId="{A9964828-67D8-404B-B90F-D0ABFAD0A853}">
      <dgm:prSet/>
      <dgm:spPr/>
      <dgm:t>
        <a:bodyPr/>
        <a:lstStyle/>
        <a:p>
          <a:endParaRPr lang="en-IN"/>
        </a:p>
      </dgm:t>
    </dgm:pt>
    <dgm:pt modelId="{864AD85A-19DC-4B8A-81BD-61E4B43EE4E8}" type="sibTrans" cxnId="{A9964828-67D8-404B-B90F-D0ABFAD0A853}">
      <dgm:prSet/>
      <dgm:spPr/>
      <dgm:t>
        <a:bodyPr/>
        <a:lstStyle/>
        <a:p>
          <a:endParaRPr lang="en-IN"/>
        </a:p>
      </dgm:t>
    </dgm:pt>
    <dgm:pt modelId="{121AA556-449F-4B0A-B01F-E909A901DF26}">
      <dgm:prSet phldrT="[Text]"/>
      <dgm:spPr/>
      <dgm:t>
        <a:bodyPr/>
        <a:lstStyle/>
        <a:p>
          <a:r>
            <a:rPr lang="en-IN" dirty="0"/>
            <a:t>Project Initiation </a:t>
          </a:r>
        </a:p>
        <a:p>
          <a:endParaRPr lang="en-IN" dirty="0"/>
        </a:p>
        <a:p>
          <a:r>
            <a:rPr lang="en-IN" dirty="0"/>
            <a:t>Platform Creation</a:t>
          </a:r>
        </a:p>
        <a:p>
          <a:endParaRPr lang="en-IN" dirty="0"/>
        </a:p>
        <a:p>
          <a:r>
            <a:rPr lang="en-IN" dirty="0"/>
            <a:t>Basic Release 1.1 </a:t>
          </a:r>
        </a:p>
        <a:p>
          <a:endParaRPr lang="en-IN" dirty="0"/>
        </a:p>
      </dgm:t>
    </dgm:pt>
    <dgm:pt modelId="{1C7761BF-3367-49B8-A2B8-C990A10F57DE}" type="parTrans" cxnId="{04175EF4-296A-4B16-B338-62BF5478DB02}">
      <dgm:prSet/>
      <dgm:spPr/>
      <dgm:t>
        <a:bodyPr/>
        <a:lstStyle/>
        <a:p>
          <a:endParaRPr lang="en-IN"/>
        </a:p>
      </dgm:t>
    </dgm:pt>
    <dgm:pt modelId="{C243CBC9-6E15-4229-9B15-5780112B2DE7}" type="sibTrans" cxnId="{04175EF4-296A-4B16-B338-62BF5478DB02}">
      <dgm:prSet/>
      <dgm:spPr/>
      <dgm:t>
        <a:bodyPr/>
        <a:lstStyle/>
        <a:p>
          <a:endParaRPr lang="en-IN"/>
        </a:p>
      </dgm:t>
    </dgm:pt>
    <dgm:pt modelId="{0D709227-13A7-49A9-BAFF-4679C04B9023}">
      <dgm:prSet phldrT="[Text]"/>
      <dgm:spPr/>
      <dgm:t>
        <a:bodyPr/>
        <a:lstStyle/>
        <a:p>
          <a:r>
            <a:rPr lang="en-IN" dirty="0"/>
            <a:t>Mar - Apr</a:t>
          </a:r>
        </a:p>
      </dgm:t>
    </dgm:pt>
    <dgm:pt modelId="{C210B38F-694D-42B7-8461-E57BC72AD2F9}" type="parTrans" cxnId="{C31C6AAA-C1AB-4FE1-B929-9B432946BCA4}">
      <dgm:prSet/>
      <dgm:spPr/>
      <dgm:t>
        <a:bodyPr/>
        <a:lstStyle/>
        <a:p>
          <a:endParaRPr lang="en-IN"/>
        </a:p>
      </dgm:t>
    </dgm:pt>
    <dgm:pt modelId="{441491E0-1874-4E1D-A55C-3CA7A177A32B}" type="sibTrans" cxnId="{C31C6AAA-C1AB-4FE1-B929-9B432946BCA4}">
      <dgm:prSet/>
      <dgm:spPr/>
      <dgm:t>
        <a:bodyPr/>
        <a:lstStyle/>
        <a:p>
          <a:endParaRPr lang="en-IN"/>
        </a:p>
      </dgm:t>
    </dgm:pt>
    <dgm:pt modelId="{1139A4B8-E3FC-400B-B4B2-72A7E761F307}">
      <dgm:prSet phldrT="[Text]"/>
      <dgm:spPr/>
      <dgm:t>
        <a:bodyPr/>
        <a:lstStyle/>
        <a:p>
          <a:r>
            <a:rPr lang="en-IN" dirty="0"/>
            <a:t>Release 1.2</a:t>
          </a:r>
        </a:p>
      </dgm:t>
    </dgm:pt>
    <dgm:pt modelId="{8822B41A-684A-45F0-9CA2-97276B8208B1}" type="parTrans" cxnId="{B12530DB-7D4C-4F50-AC50-674616755EB0}">
      <dgm:prSet/>
      <dgm:spPr/>
      <dgm:t>
        <a:bodyPr/>
        <a:lstStyle/>
        <a:p>
          <a:endParaRPr lang="en-IN"/>
        </a:p>
      </dgm:t>
    </dgm:pt>
    <dgm:pt modelId="{06567ABE-9485-4896-85CB-EE7510EA987F}" type="sibTrans" cxnId="{B12530DB-7D4C-4F50-AC50-674616755EB0}">
      <dgm:prSet/>
      <dgm:spPr/>
      <dgm:t>
        <a:bodyPr/>
        <a:lstStyle/>
        <a:p>
          <a:endParaRPr lang="en-IN"/>
        </a:p>
      </dgm:t>
    </dgm:pt>
    <dgm:pt modelId="{1E9BAC25-7D1E-4B9F-A77F-D41AA7B58697}">
      <dgm:prSet phldrT="[Text]"/>
      <dgm:spPr/>
      <dgm:t>
        <a:bodyPr/>
        <a:lstStyle/>
        <a:p>
          <a:r>
            <a:rPr lang="en-IN" dirty="0"/>
            <a:t>Release 1.3</a:t>
          </a:r>
        </a:p>
      </dgm:t>
    </dgm:pt>
    <dgm:pt modelId="{B9DEEEA6-22E7-46F5-ACCE-223D02E40784}" type="parTrans" cxnId="{6E9933A2-DDEB-4015-9B6D-FEE48E1F5F74}">
      <dgm:prSet/>
      <dgm:spPr/>
      <dgm:t>
        <a:bodyPr/>
        <a:lstStyle/>
        <a:p>
          <a:endParaRPr lang="en-IN"/>
        </a:p>
      </dgm:t>
    </dgm:pt>
    <dgm:pt modelId="{BC8DF551-D628-453B-95A8-9747631AB59A}" type="sibTrans" cxnId="{6E9933A2-DDEB-4015-9B6D-FEE48E1F5F74}">
      <dgm:prSet/>
      <dgm:spPr/>
      <dgm:t>
        <a:bodyPr/>
        <a:lstStyle/>
        <a:p>
          <a:endParaRPr lang="en-IN"/>
        </a:p>
      </dgm:t>
    </dgm:pt>
    <dgm:pt modelId="{BB46B2ED-C39F-45F9-920E-526F3C5122B7}">
      <dgm:prSet phldrT="[Text]"/>
      <dgm:spPr/>
      <dgm:t>
        <a:bodyPr/>
        <a:lstStyle/>
        <a:p>
          <a:r>
            <a:rPr lang="en-IN" dirty="0"/>
            <a:t>SEO Strategy</a:t>
          </a:r>
        </a:p>
      </dgm:t>
    </dgm:pt>
    <dgm:pt modelId="{CA8B616E-A700-4B97-87D6-948736CB0EEE}" type="parTrans" cxnId="{88D5AAFC-7EB1-401C-8522-DB036560C68C}">
      <dgm:prSet/>
      <dgm:spPr/>
      <dgm:t>
        <a:bodyPr/>
        <a:lstStyle/>
        <a:p>
          <a:endParaRPr lang="en-IN"/>
        </a:p>
      </dgm:t>
    </dgm:pt>
    <dgm:pt modelId="{8232895A-1D39-48D3-8CF2-050AD340A139}" type="sibTrans" cxnId="{88D5AAFC-7EB1-401C-8522-DB036560C68C}">
      <dgm:prSet/>
      <dgm:spPr/>
      <dgm:t>
        <a:bodyPr/>
        <a:lstStyle/>
        <a:p>
          <a:endParaRPr lang="en-IN"/>
        </a:p>
      </dgm:t>
    </dgm:pt>
    <dgm:pt modelId="{24BCF9D3-BAE4-46DB-B20A-4E83B3A52E7F}">
      <dgm:prSet phldrT="[Text]"/>
      <dgm:spPr/>
      <dgm:t>
        <a:bodyPr/>
        <a:lstStyle/>
        <a:p>
          <a:r>
            <a:rPr lang="en-IN" dirty="0"/>
            <a:t>May-June</a:t>
          </a:r>
        </a:p>
      </dgm:t>
    </dgm:pt>
    <dgm:pt modelId="{BF5E335E-606E-418F-AD3E-89561FF95D8A}" type="parTrans" cxnId="{36A37A46-AB56-4E20-8A83-71E15FB51951}">
      <dgm:prSet/>
      <dgm:spPr/>
      <dgm:t>
        <a:bodyPr/>
        <a:lstStyle/>
        <a:p>
          <a:endParaRPr lang="en-IN"/>
        </a:p>
      </dgm:t>
    </dgm:pt>
    <dgm:pt modelId="{EAA96A13-0C55-4908-BF45-7D450CECCC73}" type="sibTrans" cxnId="{36A37A46-AB56-4E20-8A83-71E15FB51951}">
      <dgm:prSet/>
      <dgm:spPr/>
      <dgm:t>
        <a:bodyPr/>
        <a:lstStyle/>
        <a:p>
          <a:endParaRPr lang="en-IN"/>
        </a:p>
      </dgm:t>
    </dgm:pt>
    <dgm:pt modelId="{B0EAEA2B-1CFF-41B9-8576-D0BD7A195019}" type="pres">
      <dgm:prSet presAssocID="{FB5FF819-E1BD-4376-A43F-F716987D9937}" presName="Name0" presStyleCnt="0">
        <dgm:presLayoutVars>
          <dgm:chMax val="7"/>
          <dgm:chPref val="5"/>
          <dgm:dir/>
          <dgm:animOne val="branch"/>
          <dgm:animLvl val="lvl"/>
        </dgm:presLayoutVars>
      </dgm:prSet>
      <dgm:spPr/>
    </dgm:pt>
    <dgm:pt modelId="{733083A1-4767-4E49-914D-E0F329B987EB}" type="pres">
      <dgm:prSet presAssocID="{24BCF9D3-BAE4-46DB-B20A-4E83B3A52E7F}" presName="ChildAccent3" presStyleCnt="0"/>
      <dgm:spPr/>
    </dgm:pt>
    <dgm:pt modelId="{AB86DFBB-39D3-48E6-B68C-64FF466D4837}" type="pres">
      <dgm:prSet presAssocID="{24BCF9D3-BAE4-46DB-B20A-4E83B3A52E7F}" presName="ChildAccent" presStyleLbl="alignImgPlace1" presStyleIdx="0" presStyleCnt="3"/>
      <dgm:spPr/>
    </dgm:pt>
    <dgm:pt modelId="{1FD3D13E-0F93-424B-8E39-646EEB89A81F}" type="pres">
      <dgm:prSet presAssocID="{24BCF9D3-BAE4-46DB-B20A-4E83B3A52E7F}" presName="Child3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868AFD56-5444-4AA9-A53F-FD1D6147CC58}" type="pres">
      <dgm:prSet presAssocID="{24BCF9D3-BAE4-46DB-B20A-4E83B3A52E7F}" presName="Parent3" presStyleLbl="node1" presStyleIdx="0" presStyleCnt="3">
        <dgm:presLayoutVars>
          <dgm:chMax val="2"/>
          <dgm:chPref val="1"/>
          <dgm:bulletEnabled val="1"/>
        </dgm:presLayoutVars>
      </dgm:prSet>
      <dgm:spPr/>
    </dgm:pt>
    <dgm:pt modelId="{76F2BFD7-4E76-4396-9DE6-75C66E207446}" type="pres">
      <dgm:prSet presAssocID="{0D709227-13A7-49A9-BAFF-4679C04B9023}" presName="ChildAccent2" presStyleCnt="0"/>
      <dgm:spPr/>
    </dgm:pt>
    <dgm:pt modelId="{C0AB9133-D765-4451-BECD-7981873EDD9C}" type="pres">
      <dgm:prSet presAssocID="{0D709227-13A7-49A9-BAFF-4679C04B9023}" presName="ChildAccent" presStyleLbl="alignImgPlace1" presStyleIdx="1" presStyleCnt="3"/>
      <dgm:spPr/>
    </dgm:pt>
    <dgm:pt modelId="{98578374-C11B-42F7-A5AF-6FD992708321}" type="pres">
      <dgm:prSet presAssocID="{0D709227-13A7-49A9-BAFF-4679C04B9023}" presName="Child2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ECE10268-0C57-4AF2-837B-8AB1782C4046}" type="pres">
      <dgm:prSet presAssocID="{0D709227-13A7-49A9-BAFF-4679C04B9023}" presName="Parent2" presStyleLbl="node1" presStyleIdx="1" presStyleCnt="3">
        <dgm:presLayoutVars>
          <dgm:chMax val="2"/>
          <dgm:chPref val="1"/>
          <dgm:bulletEnabled val="1"/>
        </dgm:presLayoutVars>
      </dgm:prSet>
      <dgm:spPr/>
    </dgm:pt>
    <dgm:pt modelId="{BD01D90E-D6DD-471C-8678-CD72581404F0}" type="pres">
      <dgm:prSet presAssocID="{4E5450AC-C8A6-423A-91A9-C1E88C191535}" presName="ChildAccent1" presStyleCnt="0"/>
      <dgm:spPr/>
    </dgm:pt>
    <dgm:pt modelId="{7A02EB25-AD7C-4949-A2BE-089AEBDA6CC9}" type="pres">
      <dgm:prSet presAssocID="{4E5450AC-C8A6-423A-91A9-C1E88C191535}" presName="ChildAccent" presStyleLbl="alignImgPlace1" presStyleIdx="2" presStyleCnt="3"/>
      <dgm:spPr/>
    </dgm:pt>
    <dgm:pt modelId="{4B1C2A20-58D6-4090-ADCC-63DAF492D976}" type="pres">
      <dgm:prSet presAssocID="{4E5450AC-C8A6-423A-91A9-C1E88C191535}" presName="Child1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35AA1FEF-AF4B-41FC-B776-1352185520C9}" type="pres">
      <dgm:prSet presAssocID="{4E5450AC-C8A6-423A-91A9-C1E88C191535}" presName="Parent1" presStyleLbl="node1" presStyleIdx="2" presStyleCnt="3">
        <dgm:presLayoutVars>
          <dgm:chMax val="2"/>
          <dgm:chPref val="1"/>
          <dgm:bulletEnabled val="1"/>
        </dgm:presLayoutVars>
      </dgm:prSet>
      <dgm:spPr/>
    </dgm:pt>
  </dgm:ptLst>
  <dgm:cxnLst>
    <dgm:cxn modelId="{0DD75903-4B2F-4023-A937-61DFE5270F0A}" type="presOf" srcId="{0D709227-13A7-49A9-BAFF-4679C04B9023}" destId="{ECE10268-0C57-4AF2-837B-8AB1782C4046}" srcOrd="0" destOrd="0" presId="urn:microsoft.com/office/officeart/2011/layout/InterconnectedBlockProcess"/>
    <dgm:cxn modelId="{BE4A6A0E-3BBA-435E-B55B-E322CAA257A3}" type="presOf" srcId="{24BCF9D3-BAE4-46DB-B20A-4E83B3A52E7F}" destId="{868AFD56-5444-4AA9-A53F-FD1D6147CC58}" srcOrd="0" destOrd="0" presId="urn:microsoft.com/office/officeart/2011/layout/InterconnectedBlockProcess"/>
    <dgm:cxn modelId="{69BDCA22-5962-4CDD-A5E1-313A6491CB03}" type="presOf" srcId="{121AA556-449F-4B0A-B01F-E909A901DF26}" destId="{4B1C2A20-58D6-4090-ADCC-63DAF492D976}" srcOrd="1" destOrd="0" presId="urn:microsoft.com/office/officeart/2011/layout/InterconnectedBlockProcess"/>
    <dgm:cxn modelId="{076D8C23-316C-4390-96DA-437015BE9D69}" type="presOf" srcId="{1E9BAC25-7D1E-4B9F-A77F-D41AA7B58697}" destId="{1FD3D13E-0F93-424B-8E39-646EEB89A81F}" srcOrd="1" destOrd="0" presId="urn:microsoft.com/office/officeart/2011/layout/InterconnectedBlockProcess"/>
    <dgm:cxn modelId="{1A624224-5B04-4110-B9F7-A762FCFD1F28}" type="presOf" srcId="{1E9BAC25-7D1E-4B9F-A77F-D41AA7B58697}" destId="{AB86DFBB-39D3-48E6-B68C-64FF466D4837}" srcOrd="0" destOrd="0" presId="urn:microsoft.com/office/officeart/2011/layout/InterconnectedBlockProcess"/>
    <dgm:cxn modelId="{A9964828-67D8-404B-B90F-D0ABFAD0A853}" srcId="{FB5FF819-E1BD-4376-A43F-F716987D9937}" destId="{4E5450AC-C8A6-423A-91A9-C1E88C191535}" srcOrd="0" destOrd="0" parTransId="{5481C220-0BAB-4503-A2E7-D925FDC1D5CF}" sibTransId="{864AD85A-19DC-4B8A-81BD-61E4B43EE4E8}"/>
    <dgm:cxn modelId="{C6156B3B-9610-407D-8CA1-BA6AE09B31F4}" type="presOf" srcId="{4E5450AC-C8A6-423A-91A9-C1E88C191535}" destId="{35AA1FEF-AF4B-41FC-B776-1352185520C9}" srcOrd="0" destOrd="0" presId="urn:microsoft.com/office/officeart/2011/layout/InterconnectedBlockProcess"/>
    <dgm:cxn modelId="{27929345-E17A-4A72-B60C-653B5F6C80A8}" type="presOf" srcId="{BB46B2ED-C39F-45F9-920E-526F3C5122B7}" destId="{C0AB9133-D765-4451-BECD-7981873EDD9C}" srcOrd="0" destOrd="1" presId="urn:microsoft.com/office/officeart/2011/layout/InterconnectedBlockProcess"/>
    <dgm:cxn modelId="{36A37A46-AB56-4E20-8A83-71E15FB51951}" srcId="{FB5FF819-E1BD-4376-A43F-F716987D9937}" destId="{24BCF9D3-BAE4-46DB-B20A-4E83B3A52E7F}" srcOrd="2" destOrd="0" parTransId="{BF5E335E-606E-418F-AD3E-89561FF95D8A}" sibTransId="{EAA96A13-0C55-4908-BF45-7D450CECCC73}"/>
    <dgm:cxn modelId="{6E9933A2-DDEB-4015-9B6D-FEE48E1F5F74}" srcId="{24BCF9D3-BAE4-46DB-B20A-4E83B3A52E7F}" destId="{1E9BAC25-7D1E-4B9F-A77F-D41AA7B58697}" srcOrd="0" destOrd="0" parTransId="{B9DEEEA6-22E7-46F5-ACCE-223D02E40784}" sibTransId="{BC8DF551-D628-453B-95A8-9747631AB59A}"/>
    <dgm:cxn modelId="{36D4A2A7-C640-46BE-8E57-6AE9C704F685}" type="presOf" srcId="{FB5FF819-E1BD-4376-A43F-F716987D9937}" destId="{B0EAEA2B-1CFF-41B9-8576-D0BD7A195019}" srcOrd="0" destOrd="0" presId="urn:microsoft.com/office/officeart/2011/layout/InterconnectedBlockProcess"/>
    <dgm:cxn modelId="{C31C6AAA-C1AB-4FE1-B929-9B432946BCA4}" srcId="{FB5FF819-E1BD-4376-A43F-F716987D9937}" destId="{0D709227-13A7-49A9-BAFF-4679C04B9023}" srcOrd="1" destOrd="0" parTransId="{C210B38F-694D-42B7-8461-E57BC72AD2F9}" sibTransId="{441491E0-1874-4E1D-A55C-3CA7A177A32B}"/>
    <dgm:cxn modelId="{F939FEB1-AA1B-4157-A724-27ABC7CF6BF9}" type="presOf" srcId="{1139A4B8-E3FC-400B-B4B2-72A7E761F307}" destId="{C0AB9133-D765-4451-BECD-7981873EDD9C}" srcOrd="0" destOrd="0" presId="urn:microsoft.com/office/officeart/2011/layout/InterconnectedBlockProcess"/>
    <dgm:cxn modelId="{A6B96EB3-3765-4439-BF97-F8612214F39F}" type="presOf" srcId="{1139A4B8-E3FC-400B-B4B2-72A7E761F307}" destId="{98578374-C11B-42F7-A5AF-6FD992708321}" srcOrd="1" destOrd="0" presId="urn:microsoft.com/office/officeart/2011/layout/InterconnectedBlockProcess"/>
    <dgm:cxn modelId="{30902DC6-C68E-466F-A04C-19DB0CE6C249}" type="presOf" srcId="{121AA556-449F-4B0A-B01F-E909A901DF26}" destId="{7A02EB25-AD7C-4949-A2BE-089AEBDA6CC9}" srcOrd="0" destOrd="0" presId="urn:microsoft.com/office/officeart/2011/layout/InterconnectedBlockProcess"/>
    <dgm:cxn modelId="{B12530DB-7D4C-4F50-AC50-674616755EB0}" srcId="{0D709227-13A7-49A9-BAFF-4679C04B9023}" destId="{1139A4B8-E3FC-400B-B4B2-72A7E761F307}" srcOrd="0" destOrd="0" parTransId="{8822B41A-684A-45F0-9CA2-97276B8208B1}" sibTransId="{06567ABE-9485-4896-85CB-EE7510EA987F}"/>
    <dgm:cxn modelId="{04175EF4-296A-4B16-B338-62BF5478DB02}" srcId="{4E5450AC-C8A6-423A-91A9-C1E88C191535}" destId="{121AA556-449F-4B0A-B01F-E909A901DF26}" srcOrd="0" destOrd="0" parTransId="{1C7761BF-3367-49B8-A2B8-C990A10F57DE}" sibTransId="{C243CBC9-6E15-4229-9B15-5780112B2DE7}"/>
    <dgm:cxn modelId="{CCA0EAFB-ABDF-4C40-BA91-4CC69413F76B}" type="presOf" srcId="{BB46B2ED-C39F-45F9-920E-526F3C5122B7}" destId="{98578374-C11B-42F7-A5AF-6FD992708321}" srcOrd="1" destOrd="1" presId="urn:microsoft.com/office/officeart/2011/layout/InterconnectedBlockProcess"/>
    <dgm:cxn modelId="{88D5AAFC-7EB1-401C-8522-DB036560C68C}" srcId="{0D709227-13A7-49A9-BAFF-4679C04B9023}" destId="{BB46B2ED-C39F-45F9-920E-526F3C5122B7}" srcOrd="1" destOrd="0" parTransId="{CA8B616E-A700-4B97-87D6-948736CB0EEE}" sibTransId="{8232895A-1D39-48D3-8CF2-050AD340A139}"/>
    <dgm:cxn modelId="{F1744B3C-1007-4C68-9A42-0866CE8039F0}" type="presParOf" srcId="{B0EAEA2B-1CFF-41B9-8576-D0BD7A195019}" destId="{733083A1-4767-4E49-914D-E0F329B987EB}" srcOrd="0" destOrd="0" presId="urn:microsoft.com/office/officeart/2011/layout/InterconnectedBlockProcess"/>
    <dgm:cxn modelId="{9517FBC3-FE32-4AF0-B0C4-72954CEAADFF}" type="presParOf" srcId="{733083A1-4767-4E49-914D-E0F329B987EB}" destId="{AB86DFBB-39D3-48E6-B68C-64FF466D4837}" srcOrd="0" destOrd="0" presId="urn:microsoft.com/office/officeart/2011/layout/InterconnectedBlockProcess"/>
    <dgm:cxn modelId="{FB462883-BCE6-49FA-B5E2-09AE49D9851E}" type="presParOf" srcId="{B0EAEA2B-1CFF-41B9-8576-D0BD7A195019}" destId="{1FD3D13E-0F93-424B-8E39-646EEB89A81F}" srcOrd="1" destOrd="0" presId="urn:microsoft.com/office/officeart/2011/layout/InterconnectedBlockProcess"/>
    <dgm:cxn modelId="{C8E69D1F-3329-43AC-888B-245F5BE24B27}" type="presParOf" srcId="{B0EAEA2B-1CFF-41B9-8576-D0BD7A195019}" destId="{868AFD56-5444-4AA9-A53F-FD1D6147CC58}" srcOrd="2" destOrd="0" presId="urn:microsoft.com/office/officeart/2011/layout/InterconnectedBlockProcess"/>
    <dgm:cxn modelId="{56F34595-7990-43AF-8F82-076787B8A931}" type="presParOf" srcId="{B0EAEA2B-1CFF-41B9-8576-D0BD7A195019}" destId="{76F2BFD7-4E76-4396-9DE6-75C66E207446}" srcOrd="3" destOrd="0" presId="urn:microsoft.com/office/officeart/2011/layout/InterconnectedBlockProcess"/>
    <dgm:cxn modelId="{FBCC3068-5797-4CCB-AC25-6BC714C77BC3}" type="presParOf" srcId="{76F2BFD7-4E76-4396-9DE6-75C66E207446}" destId="{C0AB9133-D765-4451-BECD-7981873EDD9C}" srcOrd="0" destOrd="0" presId="urn:microsoft.com/office/officeart/2011/layout/InterconnectedBlockProcess"/>
    <dgm:cxn modelId="{30E35B35-CCE8-41F2-919F-80BEE42FA7D8}" type="presParOf" srcId="{B0EAEA2B-1CFF-41B9-8576-D0BD7A195019}" destId="{98578374-C11B-42F7-A5AF-6FD992708321}" srcOrd="4" destOrd="0" presId="urn:microsoft.com/office/officeart/2011/layout/InterconnectedBlockProcess"/>
    <dgm:cxn modelId="{54196887-D6C3-420C-A8B8-BCACE5573782}" type="presParOf" srcId="{B0EAEA2B-1CFF-41B9-8576-D0BD7A195019}" destId="{ECE10268-0C57-4AF2-837B-8AB1782C4046}" srcOrd="5" destOrd="0" presId="urn:microsoft.com/office/officeart/2011/layout/InterconnectedBlockProcess"/>
    <dgm:cxn modelId="{EC438D57-20FB-4C9E-8D8D-3136F38D87D3}" type="presParOf" srcId="{B0EAEA2B-1CFF-41B9-8576-D0BD7A195019}" destId="{BD01D90E-D6DD-471C-8678-CD72581404F0}" srcOrd="6" destOrd="0" presId="urn:microsoft.com/office/officeart/2011/layout/InterconnectedBlockProcess"/>
    <dgm:cxn modelId="{E1BAF490-328B-4227-B6D1-36E2B43D646F}" type="presParOf" srcId="{BD01D90E-D6DD-471C-8678-CD72581404F0}" destId="{7A02EB25-AD7C-4949-A2BE-089AEBDA6CC9}" srcOrd="0" destOrd="0" presId="urn:microsoft.com/office/officeart/2011/layout/InterconnectedBlockProcess"/>
    <dgm:cxn modelId="{1E00E30B-EDA1-499F-AA85-655B6261D7AD}" type="presParOf" srcId="{B0EAEA2B-1CFF-41B9-8576-D0BD7A195019}" destId="{4B1C2A20-58D6-4090-ADCC-63DAF492D976}" srcOrd="7" destOrd="0" presId="urn:microsoft.com/office/officeart/2011/layout/InterconnectedBlockProcess"/>
    <dgm:cxn modelId="{86423844-9B7B-48FA-8173-F21B5E3894CF}" type="presParOf" srcId="{B0EAEA2B-1CFF-41B9-8576-D0BD7A195019}" destId="{35AA1FEF-AF4B-41FC-B776-1352185520C9}" srcOrd="8" destOrd="0" presId="urn:microsoft.com/office/officeart/2011/layout/InterconnectedBlock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DC9D3F-97C9-4C46-B0AD-031EB3BBFD09}">
      <dsp:nvSpPr>
        <dsp:cNvPr id="0" name=""/>
        <dsp:cNvSpPr/>
      </dsp:nvSpPr>
      <dsp:spPr>
        <a:xfrm>
          <a:off x="5108" y="1342234"/>
          <a:ext cx="2117718" cy="21177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kern="1200" dirty="0"/>
            <a:t>Initiating</a:t>
          </a:r>
        </a:p>
      </dsp:txBody>
      <dsp:txXfrm>
        <a:off x="315241" y="1652367"/>
        <a:ext cx="1497452" cy="1497452"/>
      </dsp:txXfrm>
    </dsp:sp>
    <dsp:sp modelId="{531B77A6-8037-420C-A47C-8EE3CE906AE5}">
      <dsp:nvSpPr>
        <dsp:cNvPr id="0" name=""/>
        <dsp:cNvSpPr/>
      </dsp:nvSpPr>
      <dsp:spPr>
        <a:xfrm rot="19041445">
          <a:off x="2094264" y="2108848"/>
          <a:ext cx="69180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91805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33A829-8A96-44A2-96D3-C190D0C5EF56}">
      <dsp:nvSpPr>
        <dsp:cNvPr id="0" name=""/>
        <dsp:cNvSpPr/>
      </dsp:nvSpPr>
      <dsp:spPr>
        <a:xfrm rot="13358555">
          <a:off x="4853440" y="2108848"/>
          <a:ext cx="69180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91805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20C0B5-445A-40B9-A6D9-D66C616CBA27}">
      <dsp:nvSpPr>
        <dsp:cNvPr id="0" name=""/>
        <dsp:cNvSpPr/>
      </dsp:nvSpPr>
      <dsp:spPr>
        <a:xfrm>
          <a:off x="2694611" y="1874526"/>
          <a:ext cx="247531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5C7B7A-2060-4C82-85DD-37D3773FFCC3}">
      <dsp:nvSpPr>
        <dsp:cNvPr id="0" name=""/>
        <dsp:cNvSpPr/>
      </dsp:nvSpPr>
      <dsp:spPr>
        <a:xfrm>
          <a:off x="2942142" y="1347958"/>
          <a:ext cx="1755224" cy="1053134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/>
            <a:t>Development</a:t>
          </a:r>
        </a:p>
      </dsp:txBody>
      <dsp:txXfrm>
        <a:off x="2942142" y="1347958"/>
        <a:ext cx="1755224" cy="1053134"/>
      </dsp:txXfrm>
    </dsp:sp>
    <dsp:sp modelId="{C5B522F3-325C-483F-B041-95DAAB7E9736}">
      <dsp:nvSpPr>
        <dsp:cNvPr id="0" name=""/>
        <dsp:cNvSpPr/>
      </dsp:nvSpPr>
      <dsp:spPr>
        <a:xfrm>
          <a:off x="4697367" y="1874526"/>
          <a:ext cx="247531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B1C337-0C58-46E9-BE70-AFA749B57323}">
      <dsp:nvSpPr>
        <dsp:cNvPr id="0" name=""/>
        <dsp:cNvSpPr/>
      </dsp:nvSpPr>
      <dsp:spPr>
        <a:xfrm rot="2558555">
          <a:off x="2094264" y="2693338"/>
          <a:ext cx="69180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91805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04B43A-AA64-4F96-A20A-D34966867387}">
      <dsp:nvSpPr>
        <dsp:cNvPr id="0" name=""/>
        <dsp:cNvSpPr/>
      </dsp:nvSpPr>
      <dsp:spPr>
        <a:xfrm rot="8241445">
          <a:off x="4853440" y="2693338"/>
          <a:ext cx="69180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91805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D2A2EC-C4FE-4CC5-B14E-38AD013AC1CE}">
      <dsp:nvSpPr>
        <dsp:cNvPr id="0" name=""/>
        <dsp:cNvSpPr/>
      </dsp:nvSpPr>
      <dsp:spPr>
        <a:xfrm>
          <a:off x="2694611" y="2927660"/>
          <a:ext cx="247531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81732D-0B82-4EFF-A008-61474EB76579}">
      <dsp:nvSpPr>
        <dsp:cNvPr id="0" name=""/>
        <dsp:cNvSpPr/>
      </dsp:nvSpPr>
      <dsp:spPr>
        <a:xfrm>
          <a:off x="2942142" y="2401093"/>
          <a:ext cx="1755224" cy="1053134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/>
            <a:t>Release</a:t>
          </a:r>
        </a:p>
      </dsp:txBody>
      <dsp:txXfrm>
        <a:off x="2942142" y="2401093"/>
        <a:ext cx="1755224" cy="1053134"/>
      </dsp:txXfrm>
    </dsp:sp>
    <dsp:sp modelId="{D944FD71-EDDE-480D-987C-62E621DA9FE3}">
      <dsp:nvSpPr>
        <dsp:cNvPr id="0" name=""/>
        <dsp:cNvSpPr/>
      </dsp:nvSpPr>
      <dsp:spPr>
        <a:xfrm>
          <a:off x="4697367" y="2927660"/>
          <a:ext cx="247531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B3B1E0-4106-4EF4-814E-AA0C6263C29E}">
      <dsp:nvSpPr>
        <dsp:cNvPr id="0" name=""/>
        <dsp:cNvSpPr/>
      </dsp:nvSpPr>
      <dsp:spPr>
        <a:xfrm>
          <a:off x="5516683" y="1342234"/>
          <a:ext cx="2117718" cy="21177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kern="1200" dirty="0"/>
            <a:t>Transitioning</a:t>
          </a:r>
        </a:p>
      </dsp:txBody>
      <dsp:txXfrm>
        <a:off x="5826816" y="1652367"/>
        <a:ext cx="1497452" cy="1497452"/>
      </dsp:txXfrm>
    </dsp:sp>
    <dsp:sp modelId="{9428A279-2B04-4326-B3A9-5C7D6F677503}">
      <dsp:nvSpPr>
        <dsp:cNvPr id="0" name=""/>
        <dsp:cNvSpPr/>
      </dsp:nvSpPr>
      <dsp:spPr>
        <a:xfrm>
          <a:off x="7634402" y="1342234"/>
          <a:ext cx="2117718" cy="21177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kern="1200" dirty="0"/>
            <a:t>Closing</a:t>
          </a:r>
        </a:p>
      </dsp:txBody>
      <dsp:txXfrm>
        <a:off x="7944535" y="1652367"/>
        <a:ext cx="1497452" cy="14974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86DFBB-39D3-48E6-B68C-64FF466D4837}">
      <dsp:nvSpPr>
        <dsp:cNvPr id="0" name=""/>
        <dsp:cNvSpPr/>
      </dsp:nvSpPr>
      <dsp:spPr>
        <a:xfrm>
          <a:off x="6065062" y="764530"/>
          <a:ext cx="1614039" cy="3586807"/>
        </a:xfrm>
        <a:prstGeom prst="wedgeRectCallout">
          <a:avLst>
            <a:gd name="adj1" fmla="val 0"/>
            <a:gd name="adj2" fmla="val 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325" tIns="60325" rIns="60325" bIns="60325" numCol="1" spcCol="1270" anchor="t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kern="1200" dirty="0"/>
            <a:t>Release 1.3</a:t>
          </a:r>
        </a:p>
      </dsp:txBody>
      <dsp:txXfrm>
        <a:off x="6269904" y="764530"/>
        <a:ext cx="1409197" cy="3586807"/>
      </dsp:txXfrm>
    </dsp:sp>
    <dsp:sp modelId="{868AFD56-5444-4AA9-A53F-FD1D6147CC58}">
      <dsp:nvSpPr>
        <dsp:cNvPr id="0" name=""/>
        <dsp:cNvSpPr/>
      </dsp:nvSpPr>
      <dsp:spPr>
        <a:xfrm>
          <a:off x="6065062" y="0"/>
          <a:ext cx="1614039" cy="76583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9375" tIns="79375" rIns="79375" bIns="793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 dirty="0"/>
            <a:t>May-June</a:t>
          </a:r>
        </a:p>
      </dsp:txBody>
      <dsp:txXfrm>
        <a:off x="6065062" y="0"/>
        <a:ext cx="1614039" cy="765835"/>
      </dsp:txXfrm>
    </dsp:sp>
    <dsp:sp modelId="{C0AB9133-D765-4451-BECD-7981873EDD9C}">
      <dsp:nvSpPr>
        <dsp:cNvPr id="0" name=""/>
        <dsp:cNvSpPr/>
      </dsp:nvSpPr>
      <dsp:spPr>
        <a:xfrm>
          <a:off x="4450537" y="764530"/>
          <a:ext cx="1614039" cy="3330949"/>
        </a:xfrm>
        <a:prstGeom prst="wedgeRectCallout">
          <a:avLst>
            <a:gd name="adj1" fmla="val 62500"/>
            <a:gd name="adj2" fmla="val 20830"/>
          </a:avLst>
        </a:prstGeom>
        <a:solidFill>
          <a:schemeClr val="accent2">
            <a:tint val="50000"/>
            <a:hueOff val="-440331"/>
            <a:satOff val="-38085"/>
            <a:lumOff val="43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325" tIns="60325" rIns="60325" bIns="60325" numCol="1" spcCol="1270" anchor="t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kern="1200" dirty="0"/>
            <a:t>Release 1.2</a:t>
          </a:r>
        </a:p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kern="1200" dirty="0"/>
            <a:t>SEO Strategy</a:t>
          </a:r>
        </a:p>
      </dsp:txBody>
      <dsp:txXfrm>
        <a:off x="4655380" y="764530"/>
        <a:ext cx="1409197" cy="3330949"/>
      </dsp:txXfrm>
    </dsp:sp>
    <dsp:sp modelId="{ECE10268-0C57-4AF2-837B-8AB1782C4046}">
      <dsp:nvSpPr>
        <dsp:cNvPr id="0" name=""/>
        <dsp:cNvSpPr/>
      </dsp:nvSpPr>
      <dsp:spPr>
        <a:xfrm>
          <a:off x="4450537" y="124013"/>
          <a:ext cx="1614039" cy="640516"/>
        </a:xfrm>
        <a:prstGeom prst="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9375" tIns="79375" rIns="79375" bIns="793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 dirty="0"/>
            <a:t>Mar - Apr</a:t>
          </a:r>
        </a:p>
      </dsp:txBody>
      <dsp:txXfrm>
        <a:off x="4450537" y="124013"/>
        <a:ext cx="1614039" cy="640516"/>
      </dsp:txXfrm>
    </dsp:sp>
    <dsp:sp modelId="{7A02EB25-AD7C-4949-A2BE-089AEBDA6CC9}">
      <dsp:nvSpPr>
        <dsp:cNvPr id="0" name=""/>
        <dsp:cNvSpPr/>
      </dsp:nvSpPr>
      <dsp:spPr>
        <a:xfrm>
          <a:off x="2836497" y="764530"/>
          <a:ext cx="1614039" cy="3074655"/>
        </a:xfrm>
        <a:prstGeom prst="wedgeRectCallout">
          <a:avLst>
            <a:gd name="adj1" fmla="val 62500"/>
            <a:gd name="adj2" fmla="val 20830"/>
          </a:avLst>
        </a:prstGeom>
        <a:solidFill>
          <a:schemeClr val="accent2">
            <a:tint val="50000"/>
            <a:hueOff val="-880662"/>
            <a:satOff val="-76170"/>
            <a:lumOff val="87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325" tIns="60325" rIns="60325" bIns="60325" numCol="1" spcCol="1270" anchor="t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kern="1200" dirty="0"/>
            <a:t>Project Initiation </a:t>
          </a:r>
        </a:p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900" kern="1200" dirty="0"/>
        </a:p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kern="1200" dirty="0"/>
            <a:t>Platform Creation</a:t>
          </a:r>
        </a:p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900" kern="1200" dirty="0"/>
        </a:p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kern="1200" dirty="0"/>
            <a:t>Basic Release 1.1 </a:t>
          </a:r>
        </a:p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900" kern="1200" dirty="0"/>
        </a:p>
      </dsp:txBody>
      <dsp:txXfrm>
        <a:off x="3041340" y="764530"/>
        <a:ext cx="1409197" cy="3074655"/>
      </dsp:txXfrm>
    </dsp:sp>
    <dsp:sp modelId="{35AA1FEF-AF4B-41FC-B776-1352185520C9}">
      <dsp:nvSpPr>
        <dsp:cNvPr id="0" name=""/>
        <dsp:cNvSpPr/>
      </dsp:nvSpPr>
      <dsp:spPr>
        <a:xfrm>
          <a:off x="2836497" y="251942"/>
          <a:ext cx="1614039" cy="512587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9375" tIns="79375" rIns="79375" bIns="793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 dirty="0"/>
            <a:t>Jan - Feb</a:t>
          </a:r>
        </a:p>
      </dsp:txBody>
      <dsp:txXfrm>
        <a:off x="2836497" y="251942"/>
        <a:ext cx="1614039" cy="5125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InterconnectedBlockProcess">
  <dgm:title val="Interconnected Block Process"/>
  <dgm:desc val="Use to show sequential steps in a process. Works best with small amounts of Level 1 text and medium amounts of Level 2 text."/>
  <dgm:catLst>
    <dgm:cat type="process" pri="5500"/>
    <dgm:cat type="officeonline" pri="3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  <dgm:cxn modelId="70" srcId="0" destId="40" srcOrd="2" destOrd="0"/>
        <dgm:cxn modelId="42" srcId="40" destId="41" srcOrd="0" destOrd="0"/>
      </dgm:cxnLst>
      <dgm:bg/>
      <dgm:whole/>
    </dgm:dataModel>
  </dgm:clrData>
  <dgm:layoutNode name="Name0">
    <dgm:varLst>
      <dgm:chMax val="7"/>
      <dgm:chPref val="5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4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Accent1" refType="w" fact="0"/>
              <dgm:constr type="t" for="ch" forName="ChildAccent1" refType="h" fact="0.1429"/>
              <dgm:constr type="w" for="ch" forName="ChildAccent1" refType="w"/>
              <dgm:constr type="h" for="ch" forName="ChildAccent1" refType="h" fact="0.8571"/>
              <dgm:constr type="l" for="ch" forName="Child1" refType="w" fact="0.127"/>
              <dgm:constr type="t" for="ch" forName="Child1" refType="h" fact="0.1429"/>
              <dgm:constr type="w" for="ch" forName="Child1" refType="w" fact="0.873"/>
              <dgm:constr type="h" for="ch" forName="Child1" refType="h" fact="0.8571"/>
              <dgm:constr type="l" for="ch" forName="Parent1" refType="w" fact="0"/>
              <dgm:constr type="t" for="ch" forName="Parent1" refType="h" fact="0"/>
              <dgm:constr type="w" for="ch" forName="Parent1" refType="w"/>
              <dgm:constr type="h" for="ch" forName="Parent1" refType="h" fact="0.1429"/>
            </dgm:constrLst>
          </dgm:if>
          <dgm:if name="Name5" axis="ch" ptType="node" func="cnt" op="equ" val="2">
            <dgm:alg type="composite">
              <dgm:param type="ar" val="0.8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ChildAccent1" refType="w" fact="0"/>
              <dgm:constr type="t" for="ch" forName="ChildAccent1" refType="h" fact="0.1613"/>
              <dgm:constr type="w" for="ch" forName="ChildAccent1" refType="w" fact="0.5"/>
              <dgm:constr type="h" for="ch" forName="ChildAccent1" refType="h" fact="0.7742"/>
              <dgm:constr type="l" for="ch" forName="Child1" refType="w" fact="0.0635"/>
              <dgm:constr type="t" for="ch" forName="Child1" refType="h" fact="0.1613"/>
              <dgm:constr type="w" for="ch" forName="Child1" refType="w" fact="0.4365"/>
              <dgm:constr type="h" for="ch" forName="Child1" refType="h" fact="0.7742"/>
              <dgm:constr type="l" for="ch" forName="Parent1" refType="w" fact="0"/>
              <dgm:constr type="t" for="ch" forName="Parent1" refType="h" fact="0.0323"/>
              <dgm:constr type="w" for="ch" forName="Parent1" refType="w" fact="0.5"/>
              <dgm:constr type="h" for="ch" forName="Parent1" refType="h" fact="0.129"/>
              <dgm:constr type="l" for="ch" forName="ChildAccent2" refType="w" fact="0.5"/>
              <dgm:constr type="t" for="ch" forName="ChildAccent2" refType="h" fact="0.1613"/>
              <dgm:constr type="w" for="ch" forName="ChildAccent2" refType="w" fact="0.5"/>
              <dgm:constr type="h" for="ch" forName="ChildAccent2" refType="h" fact="0.8387"/>
              <dgm:constr type="l" for="ch" forName="Child2" refType="w" fact="0.5635"/>
              <dgm:constr type="t" for="ch" forName="Child2" refType="h" fact="0.1613"/>
              <dgm:constr type="w" for="ch" forName="Child2" refType="w" fact="0.4365"/>
              <dgm:constr type="h" for="ch" forName="Child2" refType="h" fact="0.8387"/>
              <dgm:constr type="l" for="ch" forName="Parent2" refType="w" fact="0.5"/>
              <dgm:constr type="t" for="ch" forName="Parent2" refType="h" fact="0"/>
              <dgm:constr type="w" for="ch" forName="Parent2" refType="w" fact="0.5"/>
              <dgm:constr type="h" for="ch" forName="Parent2" refType="h" fact="0.1613"/>
            </dgm:constrLst>
          </dgm:if>
          <dgm:if name="Name6" axis="ch" ptType="node" func="cnt" op="equ" val="3">
            <dgm:alg type="composite">
              <dgm:param type="ar" val="1.1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ChildAccent1" refType="w" fact="0"/>
              <dgm:constr type="t" for="ch" forName="ChildAccent1" refType="h" fact="0.1757"/>
              <dgm:constr type="w" for="ch" forName="ChildAccent1" refType="w" fact="0.3333"/>
              <dgm:constr type="h" for="ch" forName="ChildAccent1" refType="h" fact="0.7066"/>
              <dgm:constr type="l" for="ch" forName="Child1" refType="w" fact="0.0423"/>
              <dgm:constr type="t" for="ch" forName="Child1" refType="h" fact="0.1757"/>
              <dgm:constr type="w" for="ch" forName="Child1" refType="w" fact="0.291"/>
              <dgm:constr type="h" for="ch" forName="Child1" refType="h" fact="0.7066"/>
              <dgm:constr type="l" for="ch" forName="Parent1" refType="w" fact="0"/>
              <dgm:constr type="t" for="ch" forName="Parent1" refType="h" fact="0.0579"/>
              <dgm:constr type="w" for="ch" forName="Parent1" refType="w" fact="0.3333"/>
              <dgm:constr type="h" for="ch" forName="Parent1" refType="h" fact="0.1178"/>
              <dgm:constr type="l" for="ch" forName="ChildAccent2" refType="w" fact="0.3333"/>
              <dgm:constr type="t" for="ch" forName="ChildAccent2" refType="h" fact="0.1757"/>
              <dgm:constr type="w" for="ch" forName="ChildAccent2" refType="w" fact="0.3333"/>
              <dgm:constr type="h" for="ch" forName="ChildAccent2" refType="h" fact="0.7655"/>
              <dgm:constr type="l" for="ch" forName="Child2" refType="w" fact="0.3756"/>
              <dgm:constr type="t" for="ch" forName="Child2" refType="h" fact="0.1757"/>
              <dgm:constr type="w" for="ch" forName="Child2" refType="w" fact="0.291"/>
              <dgm:constr type="h" for="ch" forName="Child2" refType="h" fact="0.7655"/>
              <dgm:constr type="l" for="ch" forName="Parent2" refType="w" fact="0.3333"/>
              <dgm:constr type="t" for="ch" forName="Parent2" refType="h" fact="0.0285"/>
              <dgm:constr type="w" for="ch" forName="Parent2" refType="w" fact="0.3333"/>
              <dgm:constr type="h" for="ch" forName="Parent2" refType="h" fact="0.1472"/>
              <dgm:constr type="l" for="ch" forName="ChildAccent3" refType="w" fact="0.6667"/>
              <dgm:constr type="t" for="ch" forName="ChildAccent3" refType="h" fact="0.1757"/>
              <dgm:constr type="w" for="ch" forName="ChildAccent3" refType="w" fact="0.3333"/>
              <dgm:constr type="h" for="ch" forName="ChildAccent3" refType="h" fact="0.8243"/>
              <dgm:constr type="l" for="ch" forName="Child3" refType="w" fact="0.709"/>
              <dgm:constr type="t" for="ch" forName="Child3" refType="h" fact="0.1757"/>
              <dgm:constr type="w" for="ch" forName="Child3" refType="w" fact="0.291"/>
              <dgm:constr type="h" for="ch" forName="Child3" refType="h" fact="0.8243"/>
              <dgm:constr type="l" for="ch" forName="Parent3" refType="w" fact="0.6667"/>
              <dgm:constr type="t" for="ch" forName="Parent3" refType="h" fact="0"/>
              <dgm:constr type="w" for="ch" forName="Parent3" refType="w" fact="0.3333"/>
              <dgm:constr type="h" for="ch" forName="Parent3" refType="h" fact="0.176"/>
            </dgm:constrLst>
          </dgm:if>
          <dgm:if name="Name7" axis="ch" ptType="node" func="cnt" op="equ" val="4">
            <dgm:alg type="composite">
              <dgm:param type="ar" val="1.362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ChildAccent1" refType="w" fact="0"/>
              <dgm:constr type="t" for="ch" forName="ChildAccent1" refType="h" fact="0.1892"/>
              <dgm:constr type="w" for="ch" forName="ChildAccent1" refType="w" fact="0.25"/>
              <dgm:constr type="h" for="ch" forName="ChildAccent1" refType="h" fact="0.6486"/>
              <dgm:constr type="l" for="ch" forName="Child1" refType="w" fact="0.0317"/>
              <dgm:constr type="t" for="ch" forName="Child1" refType="h" fact="0.1892"/>
              <dgm:constr type="w" for="ch" forName="Child1" refType="w" fact="0.2183"/>
              <dgm:constr type="h" for="ch" forName="Child1" refType="h" fact="0.6486"/>
              <dgm:constr type="l" for="ch" forName="Parent1" refType="w" fact="0"/>
              <dgm:constr type="t" for="ch" forName="Parent1" refType="h" fact="0.0811"/>
              <dgm:constr type="w" for="ch" forName="Parent1" refType="w" fact="0.25"/>
              <dgm:constr type="h" for="ch" forName="Parent1" refType="h" fact="0.1081"/>
              <dgm:constr type="l" for="ch" forName="ChildAccent2" refType="w" fact="0.25"/>
              <dgm:constr type="t" for="ch" forName="ChildAccent2" refType="h" fact="0.1892"/>
              <dgm:constr type="w" for="ch" forName="ChildAccent2" refType="w" fact="0.25"/>
              <dgm:constr type="h" for="ch" forName="ChildAccent2" refType="h" fact="0.7027"/>
              <dgm:constr type="l" for="ch" forName="Child2" refType="w" fact="0.2817"/>
              <dgm:constr type="t" for="ch" forName="Child2" refType="h" fact="0.1892"/>
              <dgm:constr type="w" for="ch" forName="Child2" refType="w" fact="0.2183"/>
              <dgm:constr type="h" for="ch" forName="Child2" refType="h" fact="0.7027"/>
              <dgm:constr type="l" for="ch" forName="Parent2" refType="w" fact="0.25"/>
              <dgm:constr type="t" for="ch" forName="Parent2" refType="h" fact="0.0541"/>
              <dgm:constr type="w" for="ch" forName="Parent2" refType="w" fact="0.25"/>
              <dgm:constr type="h" for="ch" forName="Parent2" refType="h" fact="0.1351"/>
              <dgm:constr type="l" for="ch" forName="ChildAccent3" refType="w" fact="0.5"/>
              <dgm:constr type="t" for="ch" forName="ChildAccent3" refType="h" fact="0.1892"/>
              <dgm:constr type="w" for="ch" forName="ChildAccent3" refType="w" fact="0.25"/>
              <dgm:constr type="h" for="ch" forName="ChildAccent3" refType="h" fact="0.7568"/>
              <dgm:constr type="l" for="ch" forName="Child3" refType="w" fact="0.5317"/>
              <dgm:constr type="t" for="ch" forName="Child3" refType="h" fact="0.1892"/>
              <dgm:constr type="w" for="ch" forName="Child3" refType="w" fact="0.2183"/>
              <dgm:constr type="h" for="ch" forName="Child3" refType="h" fact="0.7568"/>
              <dgm:constr type="l" for="ch" forName="Parent3" refType="w" fact="0.5"/>
              <dgm:constr type="t" for="ch" forName="Parent3" refType="h" fact="0.0275"/>
              <dgm:constr type="w" for="ch" forName="Parent3" refType="w" fact="0.25"/>
              <dgm:constr type="h" for="ch" forName="Parent3" refType="h" fact="0.1622"/>
              <dgm:constr type="l" for="ch" forName="ChildAccent4" refType="w" fact="0.75"/>
              <dgm:constr type="t" for="ch" forName="ChildAccent4" refType="h" fact="0.1892"/>
              <dgm:constr type="w" for="ch" forName="ChildAccent4" refType="w" fact="0.25"/>
              <dgm:constr type="h" for="ch" forName="ChildAccent4" refType="h" fact="0.8108"/>
              <dgm:constr type="l" for="ch" forName="Child4" refType="w" fact="0.7817"/>
              <dgm:constr type="t" for="ch" forName="Child4" refType="h" fact="0.1892"/>
              <dgm:constr type="w" for="ch" forName="Child4" refType="w" fact="0.2183"/>
              <dgm:constr type="h" for="ch" forName="Child4" refType="h" fact="0.8108"/>
              <dgm:constr type="l" for="ch" forName="Parent4" refType="w" fact="0.75"/>
              <dgm:constr type="t" for="ch" forName="Parent4" refType="h" fact="0"/>
              <dgm:constr type="w" for="ch" forName="Parent4" refType="w" fact="0.25"/>
              <dgm:constr type="h" for="ch" forName="Parent4" refType="h" fact="0.1892"/>
            </dgm:constrLst>
          </dgm:if>
          <dgm:if name="Name8" axis="ch" ptType="node" func="cnt" op="equ" val="5">
            <dgm:alg type="composite">
              <dgm:param type="ar" val="1.574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ChildAccent1" refType="w" fact="0"/>
              <dgm:constr type="t" for="ch" forName="ChildAccent1" refType="h" fact="0.2"/>
              <dgm:constr type="w" for="ch" forName="ChildAccent1" refType="w" fact="0.2001"/>
              <dgm:constr type="h" for="ch" forName="ChildAccent1" refType="h" fact="0.6"/>
              <dgm:constr type="l" for="ch" forName="Child1" refType="w" fact="0.0254"/>
              <dgm:constr type="t" for="ch" forName="Child1" refType="h" fact="0.2"/>
              <dgm:constr type="w" for="ch" forName="Child1" refType="w" fact="0.1747"/>
              <dgm:constr type="h" for="ch" forName="Child1" refType="h" fact="0.6"/>
              <dgm:constr type="l" for="ch" forName="Parent1" refType="w" fact="0"/>
              <dgm:constr type="t" for="ch" forName="Parent1" refType="h" fact="0.1"/>
              <dgm:constr type="w" for="ch" forName="Parent1" refType="w" fact="0.2001"/>
              <dgm:constr type="h" for="ch" forName="Parent1" refType="h" fact="0.1"/>
              <dgm:constr type="l" for="ch" forName="ChildAccent2" refType="w" fact="0.2001"/>
              <dgm:constr type="t" for="ch" forName="ChildAccent2" refType="h" fact="0.2"/>
              <dgm:constr type="w" for="ch" forName="ChildAccent2" refType="w" fact="0.2001"/>
              <dgm:constr type="h" for="ch" forName="ChildAccent2" refType="h" fact="0.65"/>
              <dgm:constr type="l" for="ch" forName="Child2" refType="w" fact="0.2255"/>
              <dgm:constr type="t" for="ch" forName="Child2" refType="h" fact="0.2"/>
              <dgm:constr type="w" for="ch" forName="Child2" refType="w" fact="0.1747"/>
              <dgm:constr type="h" for="ch" forName="Child2" refType="h" fact="0.65"/>
              <dgm:constr type="l" for="ch" forName="Parent2" refType="w" fact="0.2001"/>
              <dgm:constr type="t" for="ch" forName="Parent2" refType="h" fact="0.075"/>
              <dgm:constr type="w" for="ch" forName="Parent2" refType="w" fact="0.2001"/>
              <dgm:constr type="h" for="ch" forName="Parent2" refType="h" fact="0.125"/>
              <dgm:constr type="l" for="ch" forName="ChildAccent3" refType="w" fact="0.4002"/>
              <dgm:constr type="t" for="ch" forName="ChildAccent3" refType="h" fact="0.2"/>
              <dgm:constr type="w" for="ch" forName="ChildAccent3" refType="w" fact="0.2001"/>
              <dgm:constr type="h" for="ch" forName="ChildAccent3" refType="h" fact="0.7"/>
              <dgm:constr type="l" for="ch" forName="Child3" refType="w" fact="0.4256"/>
              <dgm:constr type="t" for="ch" forName="Child3" refType="h" fact="0.2"/>
              <dgm:constr type="w" for="ch" forName="Child3" refType="w" fact="0.1747"/>
              <dgm:constr type="h" for="ch" forName="Child3" refType="h" fact="0.7"/>
              <dgm:constr type="l" for="ch" forName="Parent3" refType="w" fact="0.4002"/>
              <dgm:constr type="t" for="ch" forName="Parent3" refType="h" fact="0.0508"/>
              <dgm:constr type="w" for="ch" forName="Parent3" refType="w" fact="0.2001"/>
              <dgm:constr type="h" for="ch" forName="Parent3" refType="h" fact="0.15"/>
              <dgm:constr type="l" for="ch" forName="ChildAccent4" refType="w" fact="0.6003"/>
              <dgm:constr type="t" for="ch" forName="ChildAccent4" refType="h" fact="0.2"/>
              <dgm:constr type="w" for="ch" forName="ChildAccent4" refType="w" fact="0.2001"/>
              <dgm:constr type="h" for="ch" forName="ChildAccent4" refType="h" fact="0.75"/>
              <dgm:constr type="l" for="ch" forName="Child4" refType="w" fact="0.6257"/>
              <dgm:constr type="t" for="ch" forName="Child4" refType="h" fact="0.2"/>
              <dgm:constr type="w" for="ch" forName="Child4" refType="w" fact="0.1747"/>
              <dgm:constr type="h" for="ch" forName="Child4" refType="h" fact="0.75"/>
              <dgm:constr type="l" for="ch" forName="Parent4" refType="w" fact="0.6003"/>
              <dgm:constr type="t" for="ch" forName="Parent4" refType="h" fact="0.025"/>
              <dgm:constr type="w" for="ch" forName="Parent4" refType="w" fact="0.2001"/>
              <dgm:constr type="h" for="ch" forName="Parent4" refType="h" fact="0.175"/>
              <dgm:constr type="l" for="ch" forName="ChildAccent5" refType="w" fact="0.7999"/>
              <dgm:constr type="t" for="ch" forName="ChildAccent5" refType="h" fact="0.2"/>
              <dgm:constr type="w" for="ch" forName="ChildAccent5" refType="w" fact="0.2001"/>
              <dgm:constr type="h" for="ch" forName="ChildAccent5" refType="h" fact="0.8"/>
              <dgm:constr type="l" for="ch" forName="Child5" refType="w" fact="0.8253"/>
              <dgm:constr type="t" for="ch" forName="Child5" refType="h" fact="0.2"/>
              <dgm:constr type="w" for="ch" forName="Child5" refType="w" fact="0.1747"/>
              <dgm:constr type="h" for="ch" forName="Child5" refType="h" fact="0.8"/>
              <dgm:constr type="l" for="ch" forName="Parent5" refType="w" fact="0.7999"/>
              <dgm:constr type="t" for="ch" forName="Parent5" refType="h" fact="0"/>
              <dgm:constr type="w" for="ch" forName="Parent5" refType="w" fact="0.2001"/>
              <dgm:constr type="h" for="ch" forName="Parent5" refType="h" fact="0.2"/>
            </dgm:constrLst>
          </dgm:if>
          <dgm:if name="Name9" axis="ch" ptType="node" func="cnt" op="equ" val="6">
            <dgm:alg type="composite">
              <dgm:param type="ar" val="1.756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ChildAccent1" refType="w" fact="0"/>
              <dgm:constr type="t" for="ch" forName="ChildAccent1" refType="h" fact="0.2087"/>
              <dgm:constr type="w" for="ch" forName="ChildAccent1" refType="w" fact="0.167"/>
              <dgm:constr type="h" for="ch" forName="ChildAccent1" refType="h" fact="0.5586"/>
              <dgm:constr type="l" for="ch" forName="Child1" refType="w" fact="0.0212"/>
              <dgm:constr type="t" for="ch" forName="Child1" refType="h" fact="0.2087"/>
              <dgm:constr type="w" for="ch" forName="Child1" refType="w" fact="0.1458"/>
              <dgm:constr type="h" for="ch" forName="Child1" refType="h" fact="0.5586"/>
              <dgm:constr type="l" for="ch" forName="Parent1" refType="w" fact="0"/>
              <dgm:constr type="t" for="ch" forName="Parent1" refType="h" fact="0.1156"/>
              <dgm:constr type="w" for="ch" forName="Parent1" refType="w" fact="0.167"/>
              <dgm:constr type="h" for="ch" forName="Parent1" refType="h" fact="0.0931"/>
              <dgm:constr type="l" for="ch" forName="ChildAccent2" refType="w" fact="0.167"/>
              <dgm:constr type="t" for="ch" forName="ChildAccent2" refType="h" fact="0.2087"/>
              <dgm:constr type="w" for="ch" forName="ChildAccent2" refType="w" fact="0.167"/>
              <dgm:constr type="h" for="ch" forName="ChildAccent2" refType="h" fact="0.6051"/>
              <dgm:constr type="l" for="ch" forName="Child2" refType="w" fact="0.1888"/>
              <dgm:constr type="t" for="ch" forName="Child2" refType="h" fact="0.2087"/>
              <dgm:constr type="w" for="ch" forName="Child2" refType="w" fact="0.1458"/>
              <dgm:constr type="h" for="ch" forName="Child2" refType="h" fact="0.6051"/>
              <dgm:constr type="l" for="ch" forName="Parent2" refType="w" fact="0.167"/>
              <dgm:constr type="t" for="ch" forName="Parent2" refType="h" fact="0.0923"/>
              <dgm:constr type="w" for="ch" forName="Parent2" refType="w" fact="0.167"/>
              <dgm:constr type="h" for="ch" forName="Parent2" refType="h" fact="0.1164"/>
              <dgm:constr type="l" for="ch" forName="ChildAccent3" refType="w" fact="0.3339"/>
              <dgm:constr type="t" for="ch" forName="ChildAccent3" refType="h" fact="0.2087"/>
              <dgm:constr type="w" for="ch" forName="ChildAccent3" refType="w" fact="0.167"/>
              <dgm:constr type="h" for="ch" forName="ChildAccent3" refType="h" fact="0.6517"/>
              <dgm:constr type="l" for="ch" forName="Child3" refType="w" fact="0.3551"/>
              <dgm:constr type="t" for="ch" forName="Child3" refType="h" fact="0.2087"/>
              <dgm:constr type="w" for="ch" forName="Child3" refType="w" fact="0.1458"/>
              <dgm:constr type="h" for="ch" forName="Child3" refType="h" fact="0.6517"/>
              <dgm:constr type="l" for="ch" forName="Parent3" refType="w" fact="0.3339"/>
              <dgm:constr type="t" for="ch" forName="Parent3" refType="h" fact="0.0698"/>
              <dgm:constr type="w" for="ch" forName="Parent3" refType="w" fact="0.167"/>
              <dgm:constr type="h" for="ch" forName="Parent3" refType="h" fact="0.1396"/>
              <dgm:constr type="l" for="ch" forName="ChildAccent4" refType="w" fact="0.5009"/>
              <dgm:constr type="t" for="ch" forName="ChildAccent4" refType="h" fact="0.2087"/>
              <dgm:constr type="w" for="ch" forName="ChildAccent4" refType="w" fact="0.167"/>
              <dgm:constr type="h" for="ch" forName="ChildAccent4" refType="h" fact="0.6982"/>
              <dgm:constr type="l" for="ch" forName="Child4" refType="w" fact="0.5221"/>
              <dgm:constr type="t" for="ch" forName="Child4" refType="h" fact="0.2087"/>
              <dgm:constr type="w" for="ch" forName="Child4" refType="w" fact="0.1458"/>
              <dgm:constr type="h" for="ch" forName="Child4" refType="h" fact="0.6982"/>
              <dgm:constr type="l" for="ch" forName="Parent4" refType="w" fact="0.501"/>
              <dgm:constr type="t" for="ch" forName="Parent4" refType="h" fact="0.0458"/>
              <dgm:constr type="w" for="ch" forName="Parent4" refType="w" fact="0.167"/>
              <dgm:constr type="h" for="ch" forName="Parent4" refType="h" fact="0.1629"/>
              <dgm:constr type="l" for="ch" forName="ChildAccent5" refType="w" fact="0.6674"/>
              <dgm:constr type="t" for="ch" forName="ChildAccent5" refType="h" fact="0.2087"/>
              <dgm:constr type="w" for="ch" forName="ChildAccent5" refType="w" fact="0.167"/>
              <dgm:constr type="h" for="ch" forName="ChildAccent5" refType="h" fact="0.7448"/>
              <dgm:constr type="l" for="ch" forName="Child5" refType="w" fact="0.6886"/>
              <dgm:constr type="t" for="ch" forName="Child5" refType="h" fact="0.2087"/>
              <dgm:constr type="w" for="ch" forName="Child5" refType="w" fact="0.1458"/>
              <dgm:constr type="h" for="ch" forName="Child5" refType="h" fact="0.7448"/>
              <dgm:constr type="l" for="ch" forName="Parent5" refType="w" fact="0.668"/>
              <dgm:constr type="t" for="ch" forName="Parent5" refType="h" fact="0.0225"/>
              <dgm:constr type="w" for="ch" forName="Parent5" refType="w" fact="0.167"/>
              <dgm:constr type="h" for="ch" forName="Parent5" refType="h" fact="0.1862"/>
              <dgm:constr type="l" for="ch" forName="ChildAccent6" refType="w" fact="0.833"/>
              <dgm:constr type="t" for="ch" forName="ChildAccent6" refType="h" fact="0.2087"/>
              <dgm:constr type="w" for="ch" forName="ChildAccent6" refType="w" fact="0.167"/>
              <dgm:constr type="h" for="ch" forName="ChildAccent6" refType="h" fact="0.7913"/>
              <dgm:constr type="l" for="ch" forName="Child6" refType="w" fact="0.8542"/>
              <dgm:constr type="t" for="ch" forName="Child6" refType="h" fact="0.2087"/>
              <dgm:constr type="w" for="ch" forName="Child6" refType="w" fact="0.1458"/>
              <dgm:constr type="h" for="ch" forName="Child6" refType="h" fact="0.7913"/>
              <dgm:constr type="l" for="ch" forName="Parent6" refType="w" fact="0.835"/>
              <dgm:constr type="t" for="ch" forName="Parent6" refType="h" fact="0"/>
              <dgm:constr type="w" for="ch" forName="Parent6" refType="w" fact="0.165"/>
              <dgm:constr type="h" for="ch" forName="Parent6" refType="h" fact="0.2095"/>
            </dgm:constrLst>
          </dgm:if>
          <dgm:else name="Name10">
            <dgm:alg type="composite">
              <dgm:param type="ar" val="1.91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ChildAccent1" refType="w" fact="0"/>
              <dgm:constr type="t" for="ch" forName="ChildAccent1" refType="h" fact="0.2168"/>
              <dgm:constr type="w" for="ch" forName="ChildAccent1" refType="w" fact="0.1432"/>
              <dgm:constr type="h" for="ch" forName="ChildAccent1" refType="h" fact="0.5221"/>
              <dgm:constr type="l" for="ch" forName="Child1" refType="w" fact="0.0182"/>
              <dgm:constr type="t" for="ch" forName="Child1" refType="h" fact="0.2168"/>
              <dgm:constr type="w" for="ch" forName="Child1" refType="w" fact="0.125"/>
              <dgm:constr type="h" for="ch" forName="Child1" refType="h" fact="0.5221"/>
              <dgm:constr type="l" for="ch" forName="Parent1" refType="w" fact="0"/>
              <dgm:constr type="t" for="ch" forName="Parent1" refType="h" fact="0.1298"/>
              <dgm:constr type="w" for="ch" forName="Parent1" refType="w" fact="0.1432"/>
              <dgm:constr type="h" for="ch" forName="Parent1" refType="h" fact="0.087"/>
              <dgm:constr type="l" for="ch" forName="ChildAccent2" refType="w" fact="0.1432"/>
              <dgm:constr type="t" for="ch" forName="ChildAccent2" refType="h" fact="0.2168"/>
              <dgm:constr type="w" for="ch" forName="ChildAccent2" refType="w" fact="0.1432"/>
              <dgm:constr type="h" for="ch" forName="ChildAccent2" refType="h" fact="0.5656"/>
              <dgm:constr type="l" for="ch" forName="Child2" refType="w" fact="0.1614"/>
              <dgm:constr type="t" for="ch" forName="Child2" refType="h" fact="0.2168"/>
              <dgm:constr type="w" for="ch" forName="Child2" refType="w" fact="0.125"/>
              <dgm:constr type="h" for="ch" forName="Child2" refType="h" fact="0.5656"/>
              <dgm:constr type="l" for="ch" forName="Parent2" refType="w" fact="0.1432"/>
              <dgm:constr type="t" for="ch" forName="Parent2" refType="h" fact="0.108"/>
              <dgm:constr type="w" for="ch" forName="Parent2" refType="w" fact="0.1432"/>
              <dgm:constr type="h" for="ch" forName="Parent2" refType="h" fact="0.1088"/>
              <dgm:constr type="l" for="ch" forName="ChildAccent3" refType="w" fact="0.2865"/>
              <dgm:constr type="t" for="ch" forName="ChildAccent3" refType="h" fact="0.2168"/>
              <dgm:constr type="w" for="ch" forName="ChildAccent3" refType="w" fact="0.1432"/>
              <dgm:constr type="h" for="ch" forName="ChildAccent3" refType="h" fact="0.6091"/>
              <dgm:constr type="l" for="ch" forName="Child3" refType="w" fact="0.3047"/>
              <dgm:constr type="t" for="ch" forName="Child3" refType="h" fact="0.2168"/>
              <dgm:constr type="w" for="ch" forName="Child3" refType="w" fact="0.125"/>
              <dgm:constr type="h" for="ch" forName="Child3" refType="h" fact="0.6091"/>
              <dgm:constr type="l" for="ch" forName="Parent3" refType="w" fact="0.2865"/>
              <dgm:constr type="t" for="ch" forName="Parent3" refType="h" fact="0.087"/>
              <dgm:constr type="w" for="ch" forName="Parent3" refType="w" fact="0.1432"/>
              <dgm:constr type="h" for="ch" forName="Parent3" refType="h" fact="0.1305"/>
              <dgm:constr type="l" for="ch" forName="ChildAccent4" refType="w" fact="0.4297"/>
              <dgm:constr type="t" for="ch" forName="ChildAccent4" refType="h" fact="0.2168"/>
              <dgm:constr type="w" for="ch" forName="ChildAccent4" refType="w" fact="0.1432"/>
              <dgm:constr type="h" for="ch" forName="ChildAccent4" refType="h" fact="0.6526"/>
              <dgm:constr type="l" for="ch" forName="Child4" refType="w" fact="0.4479"/>
              <dgm:constr type="t" for="ch" forName="Child4" refType="h" fact="0.2168"/>
              <dgm:constr type="w" for="ch" forName="Child4" refType="w" fact="0.125"/>
              <dgm:constr type="h" for="ch" forName="Child4" refType="h" fact="0.6526"/>
              <dgm:constr type="l" for="ch" forName="Parent4" refType="w" fact="0.4297"/>
              <dgm:constr type="t" for="ch" forName="Parent4" refType="h" fact="0.0645"/>
              <dgm:constr type="w" for="ch" forName="Parent4" refType="w" fact="0.1432"/>
              <dgm:constr type="h" for="ch" forName="Parent4" refType="h" fact="0.1523"/>
              <dgm:constr type="l" for="ch" forName="ChildAccent5" refType="w" fact="0.5726"/>
              <dgm:constr type="t" for="ch" forName="ChildAccent5" refType="h" fact="0.2168"/>
              <dgm:constr type="w" for="ch" forName="ChildAccent5" refType="w" fact="0.1432"/>
              <dgm:constr type="h" for="ch" forName="ChildAccent5" refType="h" fact="0.6962"/>
              <dgm:constr type="l" for="ch" forName="Child5" refType="w" fact="0.5908"/>
              <dgm:constr type="t" for="ch" forName="Child5" refType="h" fact="0.2168"/>
              <dgm:constr type="w" for="ch" forName="Child5" refType="w" fact="0.125"/>
              <dgm:constr type="h" for="ch" forName="Child5" refType="h" fact="0.6962"/>
              <dgm:constr type="l" for="ch" forName="Parent5" refType="w" fact="0.5726"/>
              <dgm:constr type="t" for="ch" forName="Parent5" refType="h" fact="0.0428"/>
              <dgm:constr type="w" for="ch" forName="Parent5" refType="w" fact="0.1432"/>
              <dgm:constr type="h" for="ch" forName="Parent5" refType="h" fact="0.174"/>
              <dgm:constr type="l" for="ch" forName="ChildAccent6" refType="w" fact="0.7147"/>
              <dgm:constr type="t" for="ch" forName="ChildAccent6" refType="h" fact="0.2168"/>
              <dgm:constr type="w" for="ch" forName="ChildAccent6" refType="w" fact="0.1432"/>
              <dgm:constr type="h" for="ch" forName="ChildAccent6" refType="h" fact="0.7397"/>
              <dgm:constr type="l" for="ch" forName="Child6" refType="w" fact="0.7329"/>
              <dgm:constr type="t" for="ch" forName="Child6" refType="h" fact="0.2168"/>
              <dgm:constr type="w" for="ch" forName="Child6" refType="w" fact="0.125"/>
              <dgm:constr type="h" for="ch" forName="Child6" refType="h" fact="0.7397"/>
              <dgm:constr type="l" for="ch" forName="Parent6" refType="w" fact="0.716"/>
              <dgm:constr type="t" for="ch" forName="Parent6" refType="h" fact="0.0217"/>
              <dgm:constr type="w" for="ch" forName="Parent6" refType="w" fact="0.1424"/>
              <dgm:constr type="h" for="ch" forName="Parent6" refType="h" fact="0.1958"/>
              <dgm:constr type="l" for="ch" forName="ChildAccent7" refType="w" fact="0.8568"/>
              <dgm:constr type="t" for="ch" forName="ChildAccent7" refType="h" fact="0.2168"/>
              <dgm:constr type="w" for="ch" forName="ChildAccent7" refType="w" fact="0.1432"/>
              <dgm:constr type="h" for="ch" forName="ChildAccent7" refType="h" fact="0.7832"/>
              <dgm:constr type="l" for="ch" forName="Child7" refType="w" fact="0.875"/>
              <dgm:constr type="t" for="ch" forName="Child7" refType="h" fact="0.2168"/>
              <dgm:constr type="w" for="ch" forName="Child7" refType="w" fact="0.125"/>
              <dgm:constr type="h" for="ch" forName="Child7" refType="h" fact="0.7832"/>
              <dgm:constr type="l" for="ch" forName="Parent7" refType="w" fact="0.8577"/>
              <dgm:constr type="t" for="ch" forName="Parent7" refType="h" fact="0"/>
              <dgm:constr type="w" for="ch" forName="Parent7" refType="w" fact="0.1423"/>
              <dgm:constr type="h" for="ch" forName="Parent7" refType="h" fact="0.2175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0.4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Accent1" refType="w" fact="0"/>
              <dgm:constr type="t" for="ch" forName="ChildAccent1" refType="h" fact="0.1429"/>
              <dgm:constr type="w" for="ch" forName="ChildAccent1" refType="w"/>
              <dgm:constr type="h" for="ch" forName="ChildAccent1" refType="h" fact="0.8571"/>
              <dgm:constr type="l" for="ch" forName="Child1" refType="w" fact="0"/>
              <dgm:constr type="t" for="ch" forName="Child1" refType="h" fact="0.1429"/>
              <dgm:constr type="w" for="ch" forName="Child1" refType="w" fact="0.873"/>
              <dgm:constr type="h" for="ch" forName="Child1" refType="h" fact="0.8571"/>
              <dgm:constr type="l" for="ch" forName="Parent1" refType="w" fact="0"/>
              <dgm:constr type="t" for="ch" forName="Parent1" refType="h" fact="0"/>
              <dgm:constr type="w" for="ch" forName="Parent1" refType="w"/>
              <dgm:constr type="h" for="ch" forName="Parent1" refType="h" fact="0.1429"/>
            </dgm:constrLst>
          </dgm:if>
          <dgm:if name="Name14" axis="ch" ptType="node" func="cnt" op="equ" val="2">
            <dgm:alg type="composite">
              <dgm:param type="ar" val="0.8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Child2" refType="w" fact="0"/>
              <dgm:constr type="t" for="ch" forName="Child2" refType="h" fact="0.1613"/>
              <dgm:constr type="w" for="ch" forName="Child2" refType="w" fact="0.4365"/>
              <dgm:constr type="h" for="ch" forName="Child2" refType="h" fact="0.8387"/>
              <dgm:constr type="l" for="ch" forName="Child1" refType="w" fact="0.5"/>
              <dgm:constr type="t" for="ch" forName="Child1" refType="h" fact="0.1613"/>
              <dgm:constr type="w" for="ch" forName="Child1" refType="w" fact="0.4365"/>
              <dgm:constr type="h" for="ch" forName="Child1" refType="h" fact="0.7742"/>
              <dgm:constr type="l" for="ch" forName="ChildAccent1" refType="w" fact="0.5"/>
              <dgm:constr type="t" for="ch" forName="ChildAccent1" refType="h" fact="0.1613"/>
              <dgm:constr type="w" for="ch" forName="ChildAccent1" refType="w" fact="0.5"/>
              <dgm:constr type="h" for="ch" forName="ChildAccent1" refType="h" fact="0.7742"/>
              <dgm:constr type="l" for="ch" forName="Parent1" refType="w" fact="0.5"/>
              <dgm:constr type="t" for="ch" forName="Parent1" refType="h" fact="0.0323"/>
              <dgm:constr type="w" for="ch" forName="Parent1" refType="w" fact="0.5"/>
              <dgm:constr type="h" for="ch" forName="Parent1" refType="h" fact="0.129"/>
              <dgm:constr type="l" for="ch" forName="ChildAccent2" refType="w" fact="0"/>
              <dgm:constr type="t" for="ch" forName="ChildAccent2" refType="h" fact="0.1613"/>
              <dgm:constr type="w" for="ch" forName="ChildAccent2" refType="w" fact="0.5"/>
              <dgm:constr type="h" for="ch" forName="ChildAccent2" refType="h" fact="0.8387"/>
              <dgm:constr type="l" for="ch" forName="Parent2" refType="w" fact="0"/>
              <dgm:constr type="t" for="ch" forName="Parent2" refType="h" fact="0"/>
              <dgm:constr type="w" for="ch" forName="Parent2" refType="w" fact="0.5"/>
              <dgm:constr type="h" for="ch" forName="Parent2" refType="h" fact="0.1613"/>
            </dgm:constrLst>
          </dgm:if>
          <dgm:if name="Name15" axis="ch" ptType="node" func="cnt" op="equ" val="3">
            <dgm:alg type="composite">
              <dgm:param type="ar" val="1.1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Child3" refType="w" fact="0"/>
              <dgm:constr type="t" for="ch" forName="Child3" refType="h" fact="0.1757"/>
              <dgm:constr type="w" for="ch" forName="Child3" refType="w" fact="0.291"/>
              <dgm:constr type="h" for="ch" forName="Child3" refType="h" fact="0.8243"/>
              <dgm:constr type="l" for="ch" forName="Child2" refType="w" fact="0.3333"/>
              <dgm:constr type="t" for="ch" forName="Child2" refType="h" fact="0.1757"/>
              <dgm:constr type="w" for="ch" forName="Child2" refType="w" fact="0.291"/>
              <dgm:constr type="h" for="ch" forName="Child2" refType="h" fact="0.7655"/>
              <dgm:constr type="l" for="ch" forName="Child1" refType="w" fact="0.6667"/>
              <dgm:constr type="t" for="ch" forName="Child1" refType="h" fact="0.1757"/>
              <dgm:constr type="w" for="ch" forName="Child1" refType="w" fact="0.291"/>
              <dgm:constr type="h" for="ch" forName="Child1" refType="h" fact="0.7066"/>
              <dgm:constr type="l" for="ch" forName="ChildAccent1" refType="w" fact="0.6667"/>
              <dgm:constr type="t" for="ch" forName="ChildAccent1" refType="h" fact="0.1757"/>
              <dgm:constr type="w" for="ch" forName="ChildAccent1" refType="w" fact="0.3333"/>
              <dgm:constr type="h" for="ch" forName="ChildAccent1" refType="h" fact="0.7066"/>
              <dgm:constr type="l" for="ch" forName="Parent1" refType="w" fact="0.6667"/>
              <dgm:constr type="t" for="ch" forName="Parent1" refType="h" fact="0.0579"/>
              <dgm:constr type="w" for="ch" forName="Parent1" refType="w" fact="0.3333"/>
              <dgm:constr type="h" for="ch" forName="Parent1" refType="h" fact="0.1178"/>
              <dgm:constr type="l" for="ch" forName="ChildAccent2" refType="w" fact="0.3333"/>
              <dgm:constr type="t" for="ch" forName="ChildAccent2" refType="h" fact="0.1757"/>
              <dgm:constr type="w" for="ch" forName="ChildAccent2" refType="w" fact="0.3333"/>
              <dgm:constr type="h" for="ch" forName="ChildAccent2" refType="h" fact="0.7655"/>
              <dgm:constr type="l" for="ch" forName="Parent2" refType="w" fact="0.3333"/>
              <dgm:constr type="t" for="ch" forName="Parent2" refType="h" fact="0.0285"/>
              <dgm:constr type="w" for="ch" forName="Parent2" refType="w" fact="0.3333"/>
              <dgm:constr type="h" for="ch" forName="Parent2" refType="h" fact="0.1472"/>
              <dgm:constr type="l" for="ch" forName="ChildAccent3" refType="w" fact="0"/>
              <dgm:constr type="t" for="ch" forName="ChildAccent3" refType="h" fact="0.1757"/>
              <dgm:constr type="w" for="ch" forName="ChildAccent3" refType="w" fact="0.3333"/>
              <dgm:constr type="h" for="ch" forName="ChildAccent3" refType="h" fact="0.8243"/>
              <dgm:constr type="l" for="ch" forName="Parent3" refType="w" fact="0"/>
              <dgm:constr type="t" for="ch" forName="Parent3" refType="h" fact="0"/>
              <dgm:constr type="w" for="ch" forName="Parent3" refType="w" fact="0.3333"/>
              <dgm:constr type="h" for="ch" forName="Parent3" refType="h" fact="0.176"/>
            </dgm:constrLst>
          </dgm:if>
          <dgm:if name="Name16" axis="ch" ptType="node" func="cnt" op="equ" val="4">
            <dgm:alg type="composite">
              <dgm:param type="ar" val="1.362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Child4" refType="w" fact="0"/>
              <dgm:constr type="t" for="ch" forName="Child4" refType="h" fact="0.1892"/>
              <dgm:constr type="w" for="ch" forName="Child4" refType="w" fact="0.2183"/>
              <dgm:constr type="h" for="ch" forName="Child4" refType="h" fact="0.8108"/>
              <dgm:constr type="l" for="ch" forName="Child3" refType="w" fact="0.25"/>
              <dgm:constr type="t" for="ch" forName="Child3" refType="h" fact="0.1892"/>
              <dgm:constr type="w" for="ch" forName="Child3" refType="w" fact="0.2183"/>
              <dgm:constr type="h" for="ch" forName="Child3" refType="h" fact="0.7568"/>
              <dgm:constr type="l" for="ch" forName="Child2" refType="w" fact="0.5"/>
              <dgm:constr type="t" for="ch" forName="Child2" refType="h" fact="0.1892"/>
              <dgm:constr type="w" for="ch" forName="Child2" refType="w" fact="0.2183"/>
              <dgm:constr type="h" for="ch" forName="Child2" refType="h" fact="0.7027"/>
              <dgm:constr type="l" for="ch" forName="Child1" refType="w" fact="0.75"/>
              <dgm:constr type="t" for="ch" forName="Child1" refType="h" fact="0.1892"/>
              <dgm:constr type="w" for="ch" forName="Child1" refType="w" fact="0.2183"/>
              <dgm:constr type="h" for="ch" forName="Child1" refType="h" fact="0.6486"/>
              <dgm:constr type="l" for="ch" forName="ChildAccent1" refType="w" fact="0.75"/>
              <dgm:constr type="t" for="ch" forName="ChildAccent1" refType="h" fact="0.1892"/>
              <dgm:constr type="w" for="ch" forName="ChildAccent1" refType="w" fact="0.25"/>
              <dgm:constr type="h" for="ch" forName="ChildAccent1" refType="h" fact="0.6486"/>
              <dgm:constr type="l" for="ch" forName="Parent1" refType="w" fact="0.75"/>
              <dgm:constr type="t" for="ch" forName="Parent1" refType="h" fact="0.0811"/>
              <dgm:constr type="w" for="ch" forName="Parent1" refType="w" fact="0.25"/>
              <dgm:constr type="h" for="ch" forName="Parent1" refType="h" fact="0.1081"/>
              <dgm:constr type="l" for="ch" forName="ChildAccent2" refType="w" fact="0.5"/>
              <dgm:constr type="t" for="ch" forName="ChildAccent2" refType="h" fact="0.1892"/>
              <dgm:constr type="w" for="ch" forName="ChildAccent2" refType="w" fact="0.25"/>
              <dgm:constr type="h" for="ch" forName="ChildAccent2" refType="h" fact="0.7027"/>
              <dgm:constr type="l" for="ch" forName="Parent2" refType="w" fact="0.5"/>
              <dgm:constr type="t" for="ch" forName="Parent2" refType="h" fact="0.0541"/>
              <dgm:constr type="w" for="ch" forName="Parent2" refType="w" fact="0.25"/>
              <dgm:constr type="h" for="ch" forName="Parent2" refType="h" fact="0.1351"/>
              <dgm:constr type="l" for="ch" forName="ChildAccent3" refType="w" fact="0.25"/>
              <dgm:constr type="t" for="ch" forName="ChildAccent3" refType="h" fact="0.1892"/>
              <dgm:constr type="w" for="ch" forName="ChildAccent3" refType="w" fact="0.25"/>
              <dgm:constr type="h" for="ch" forName="ChildAccent3" refType="h" fact="0.7568"/>
              <dgm:constr type="l" for="ch" forName="Parent3" refType="w" fact="0.25"/>
              <dgm:constr type="t" for="ch" forName="Parent3" refType="h" fact="0.0279"/>
              <dgm:constr type="w" for="ch" forName="Parent3" refType="w" fact="0.25"/>
              <dgm:constr type="h" for="ch" forName="Parent3" refType="h" fact="0.161"/>
              <dgm:constr type="l" for="ch" forName="ChildAccent4" refType="w" fact="0"/>
              <dgm:constr type="t" for="ch" forName="ChildAccent4" refType="h" fact="0.1892"/>
              <dgm:constr type="w" for="ch" forName="ChildAccent4" refType="w" fact="0.25"/>
              <dgm:constr type="h" for="ch" forName="ChildAccent4" refType="h" fact="0.8108"/>
              <dgm:constr type="l" for="ch" forName="Parent4" refType="w" fact="0"/>
              <dgm:constr type="t" for="ch" forName="Parent4" refType="h" fact="0"/>
              <dgm:constr type="w" for="ch" forName="Parent4" refType="w" fact="0.25"/>
              <dgm:constr type="h" for="ch" forName="Parent4" refType="h" fact="0.1892"/>
            </dgm:constrLst>
          </dgm:if>
          <dgm:if name="Name17" axis="ch" ptType="node" func="cnt" op="equ" val="5">
            <dgm:alg type="composite">
              <dgm:param type="ar" val="1.574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Child5" refType="w" fact="0"/>
              <dgm:constr type="t" for="ch" forName="Child5" refType="h" fact="0.2"/>
              <dgm:constr type="w" for="ch" forName="Child5" refType="w" fact="0.1747"/>
              <dgm:constr type="h" for="ch" forName="Child5" refType="h" fact="0.8"/>
              <dgm:constr type="l" for="ch" forName="Child4" refType="w" fact="0.2001"/>
              <dgm:constr type="t" for="ch" forName="Child4" refType="h" fact="0.2"/>
              <dgm:constr type="w" for="ch" forName="Child4" refType="w" fact="0.1747"/>
              <dgm:constr type="h" for="ch" forName="Child4" refType="h" fact="0.75"/>
              <dgm:constr type="l" for="ch" forName="Child3" refType="w" fact="0.4002"/>
              <dgm:constr type="t" for="ch" forName="Child3" refType="h" fact="0.2"/>
              <dgm:constr type="w" for="ch" forName="Child3" refType="w" fact="0.1747"/>
              <dgm:constr type="h" for="ch" forName="Child3" refType="h" fact="0.7"/>
              <dgm:constr type="l" for="ch" forName="Child2" refType="w" fact="0.6003"/>
              <dgm:constr type="t" for="ch" forName="Child2" refType="h" fact="0.2"/>
              <dgm:constr type="w" for="ch" forName="Child2" refType="w" fact="0.1747"/>
              <dgm:constr type="h" for="ch" forName="Child2" refType="h" fact="0.65"/>
              <dgm:constr type="l" for="ch" forName="Child1" refType="w" fact="0.7999"/>
              <dgm:constr type="t" for="ch" forName="Child1" refType="h" fact="0.2"/>
              <dgm:constr type="w" for="ch" forName="Child1" refType="w" fact="0.1747"/>
              <dgm:constr type="h" for="ch" forName="Child1" refType="h" fact="0.6"/>
              <dgm:constr type="l" for="ch" forName="ChildAccent1" refType="w" fact="0.7999"/>
              <dgm:constr type="t" for="ch" forName="ChildAccent1" refType="h" fact="0.2"/>
              <dgm:constr type="w" for="ch" forName="ChildAccent1" refType="w" fact="0.2001"/>
              <dgm:constr type="h" for="ch" forName="ChildAccent1" refType="h" fact="0.6"/>
              <dgm:constr type="l" for="ch" forName="Parent1" refType="w" fact="0.7999"/>
              <dgm:constr type="t" for="ch" forName="Parent1" refType="h" fact="0.1"/>
              <dgm:constr type="w" for="ch" forName="Parent1" refType="w" fact="0.2001"/>
              <dgm:constr type="h" for="ch" forName="Parent1" refType="h" fact="0.1"/>
              <dgm:constr type="l" for="ch" forName="ChildAccent2" refType="w" fact="0.6003"/>
              <dgm:constr type="t" for="ch" forName="ChildAccent2" refType="h" fact="0.2"/>
              <dgm:constr type="w" for="ch" forName="ChildAccent2" refType="w" fact="0.2001"/>
              <dgm:constr type="h" for="ch" forName="ChildAccent2" refType="h" fact="0.65"/>
              <dgm:constr type="l" for="ch" forName="Parent2" refType="w" fact="0.6003"/>
              <dgm:constr type="t" for="ch" forName="Parent2" refType="h" fact="0.075"/>
              <dgm:constr type="w" for="ch" forName="Parent2" refType="w" fact="0.2001"/>
              <dgm:constr type="h" for="ch" forName="Parent2" refType="h" fact="0.125"/>
              <dgm:constr type="l" for="ch" forName="ChildAccent3" refType="w" fact="0.4002"/>
              <dgm:constr type="t" for="ch" forName="ChildAccent3" refType="h" fact="0.2"/>
              <dgm:constr type="w" for="ch" forName="ChildAccent3" refType="w" fact="0.2001"/>
              <dgm:constr type="h" for="ch" forName="ChildAccent3" refType="h" fact="0.7"/>
              <dgm:constr type="l" for="ch" forName="Parent3" refType="w" fact="0.4002"/>
              <dgm:constr type="t" for="ch" forName="Parent3" refType="h" fact="0.0508"/>
              <dgm:constr type="w" for="ch" forName="Parent3" refType="w" fact="0.2001"/>
              <dgm:constr type="h" for="ch" forName="Parent3" refType="h" fact="0.15"/>
              <dgm:constr type="l" for="ch" forName="ChildAccent4" refType="w" fact="0.2001"/>
              <dgm:constr type="t" for="ch" forName="ChildAccent4" refType="h" fact="0.2"/>
              <dgm:constr type="w" for="ch" forName="ChildAccent4" refType="w" fact="0.2001"/>
              <dgm:constr type="h" for="ch" forName="ChildAccent4" refType="h" fact="0.75"/>
              <dgm:constr type="l" for="ch" forName="Parent4" refType="w" fact="0.2001"/>
              <dgm:constr type="t" for="ch" forName="Parent4" refType="h" fact="0.025"/>
              <dgm:constr type="w" for="ch" forName="Parent4" refType="w" fact="0.2001"/>
              <dgm:constr type="h" for="ch" forName="Parent4" refType="h" fact="0.175"/>
              <dgm:constr type="l" for="ch" forName="ChildAccent5" refType="w" fact="0"/>
              <dgm:constr type="t" for="ch" forName="ChildAccent5" refType="h" fact="0.2"/>
              <dgm:constr type="w" for="ch" forName="ChildAccent5" refType="w" fact="0.2001"/>
              <dgm:constr type="h" for="ch" forName="ChildAccent5" refType="h" fact="0.8"/>
              <dgm:constr type="l" for="ch" forName="Parent5" refType="w" fact="0"/>
              <dgm:constr type="t" for="ch" forName="Parent5" refType="h" fact="0"/>
              <dgm:constr type="w" for="ch" forName="Parent5" refType="w" fact="0.2001"/>
              <dgm:constr type="h" for="ch" forName="Parent5" refType="h" fact="0.2"/>
            </dgm:constrLst>
          </dgm:if>
          <dgm:if name="Name18" axis="ch" ptType="node" func="cnt" op="equ" val="6">
            <dgm:alg type="composite">
              <dgm:param type="ar" val="1.756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Child6" refType="w" fact="0"/>
              <dgm:constr type="t" for="ch" forName="Child6" refType="h" fact="0.2087"/>
              <dgm:constr type="w" for="ch" forName="Child6" refType="w" fact="0.1458"/>
              <dgm:constr type="h" for="ch" forName="Child6" refType="h" fact="0.7913"/>
              <dgm:constr type="l" for="ch" forName="Child5" refType="w" fact="0.167"/>
              <dgm:constr type="t" for="ch" forName="Child5" refType="h" fact="0.2087"/>
              <dgm:constr type="w" for="ch" forName="Child5" refType="w" fact="0.1458"/>
              <dgm:constr type="h" for="ch" forName="Child5" refType="h" fact="0.7448"/>
              <dgm:constr type="l" for="ch" forName="Child4" refType="w" fact="0.3339"/>
              <dgm:constr type="t" for="ch" forName="Child4" refType="h" fact="0.2087"/>
              <dgm:constr type="w" for="ch" forName="Child4" refType="w" fact="0.1458"/>
              <dgm:constr type="h" for="ch" forName="Child4" refType="h" fact="0.6982"/>
              <dgm:constr type="l" for="ch" forName="Child3" refType="w" fact="0.5009"/>
              <dgm:constr type="t" for="ch" forName="Child3" refType="h" fact="0.2087"/>
              <dgm:constr type="w" for="ch" forName="Child3" refType="w" fact="0.1458"/>
              <dgm:constr type="h" for="ch" forName="Child3" refType="h" fact="0.6517"/>
              <dgm:constr type="l" for="ch" forName="Child2" refType="w" fact="0.6674"/>
              <dgm:constr type="t" for="ch" forName="Child2" refType="h" fact="0.2087"/>
              <dgm:constr type="w" for="ch" forName="Child2" refType="w" fact="0.1458"/>
              <dgm:constr type="h" for="ch" forName="Child2" refType="h" fact="0.6051"/>
              <dgm:constr type="l" for="ch" forName="Child1" refType="w" fact="0.833"/>
              <dgm:constr type="t" for="ch" forName="Child1" refType="h" fact="0.2087"/>
              <dgm:constr type="w" for="ch" forName="Child1" refType="w" fact="0.1458"/>
              <dgm:constr type="h" for="ch" forName="Child1" refType="h" fact="0.5586"/>
              <dgm:constr type="l" for="ch" forName="ChildAccent1" refType="w" fact="0.833"/>
              <dgm:constr type="t" for="ch" forName="ChildAccent1" refType="h" fact="0.2087"/>
              <dgm:constr type="w" for="ch" forName="ChildAccent1" refType="w" fact="0.167"/>
              <dgm:constr type="h" for="ch" forName="ChildAccent1" refType="h" fact="0.5586"/>
              <dgm:constr type="l" for="ch" forName="Parent1" refType="w" fact="0.833"/>
              <dgm:constr type="t" for="ch" forName="Parent1" refType="h" fact="0.1156"/>
              <dgm:constr type="w" for="ch" forName="Parent1" refType="w" fact="0.167"/>
              <dgm:constr type="h" for="ch" forName="Parent1" refType="h" fact="0.0931"/>
              <dgm:constr type="l" for="ch" forName="ChildAccent2" refType="w" fact="0.6674"/>
              <dgm:constr type="t" for="ch" forName="ChildAccent2" refType="h" fact="0.2087"/>
              <dgm:constr type="w" for="ch" forName="ChildAccent2" refType="w" fact="0.167"/>
              <dgm:constr type="h" for="ch" forName="ChildAccent2" refType="h" fact="0.6051"/>
              <dgm:constr type="l" for="ch" forName="Parent2" refType="w" fact="0.6674"/>
              <dgm:constr type="t" for="ch" forName="Parent2" refType="h" fact="0.0923"/>
              <dgm:constr type="w" for="ch" forName="Parent2" refType="w" fact="0.165"/>
              <dgm:constr type="h" for="ch" forName="Parent2" refType="h" fact="0.1164"/>
              <dgm:constr type="l" for="ch" forName="ChildAccent3" refType="w" fact="0.5009"/>
              <dgm:constr type="t" for="ch" forName="ChildAccent3" refType="h" fact="0.2087"/>
              <dgm:constr type="w" for="ch" forName="ChildAccent3" refType="w" fact="0.167"/>
              <dgm:constr type="h" for="ch" forName="ChildAccent3" refType="h" fact="0.6517"/>
              <dgm:constr type="l" for="ch" forName="Parent3" refType="w" fact="0.5009"/>
              <dgm:constr type="t" for="ch" forName="Parent3" refType="h" fact="0.0698"/>
              <dgm:constr type="w" for="ch" forName="Parent3" refType="w" fact="0.166"/>
              <dgm:constr type="h" for="ch" forName="Parent3" refType="h" fact="0.1396"/>
              <dgm:constr type="l" for="ch" forName="ChildAccent4" refType="w" fact="0.3339"/>
              <dgm:constr type="t" for="ch" forName="ChildAccent4" refType="h" fact="0.2087"/>
              <dgm:constr type="w" for="ch" forName="ChildAccent4" refType="w" fact="0.167"/>
              <dgm:constr type="h" for="ch" forName="ChildAccent4" refType="h" fact="0.6982"/>
              <dgm:constr type="l" for="ch" forName="Parent4" refType="w" fact="0.3339"/>
              <dgm:constr type="t" for="ch" forName="Parent4" refType="h" fact="0.0458"/>
              <dgm:constr type="w" for="ch" forName="Parent4" refType="w" fact="0.167"/>
              <dgm:constr type="h" for="ch" forName="Parent4" refType="h" fact="0.1629"/>
              <dgm:constr type="l" for="ch" forName="ChildAccent5" refType="w" fact="0.167"/>
              <dgm:constr type="t" for="ch" forName="ChildAccent5" refType="h" fact="0.2087"/>
              <dgm:constr type="w" for="ch" forName="ChildAccent5" refType="w" fact="0.167"/>
              <dgm:constr type="h" for="ch" forName="ChildAccent5" refType="h" fact="0.7448"/>
              <dgm:constr type="l" for="ch" forName="Parent5" refType="w" fact="0.167"/>
              <dgm:constr type="t" for="ch" forName="Parent5" refType="h" fact="0.0225"/>
              <dgm:constr type="w" for="ch" forName="Parent5" refType="w" fact="0.167"/>
              <dgm:constr type="h" for="ch" forName="Parent5" refType="h" fact="0.1862"/>
              <dgm:constr type="l" for="ch" forName="ChildAccent6" refType="w" fact="0"/>
              <dgm:constr type="t" for="ch" forName="ChildAccent6" refType="h" fact="0.2087"/>
              <dgm:constr type="w" for="ch" forName="ChildAccent6" refType="w" fact="0.167"/>
              <dgm:constr type="h" for="ch" forName="ChildAccent6" refType="h" fact="0.7913"/>
              <dgm:constr type="l" for="ch" forName="Parent6" refType="w" fact="0"/>
              <dgm:constr type="t" for="ch" forName="Parent6" refType="h" fact="0"/>
              <dgm:constr type="w" for="ch" forName="Parent6" refType="w" fact="0.167"/>
              <dgm:constr type="h" for="ch" forName="Parent6" refType="h" fact="0.2095"/>
            </dgm:constrLst>
          </dgm:if>
          <dgm:else name="Name19">
            <dgm:alg type="composite">
              <dgm:param type="ar" val="1.91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Child7" refType="w" fact="0"/>
              <dgm:constr type="t" for="ch" forName="Child7" refType="h" fact="0.2168"/>
              <dgm:constr type="w" for="ch" forName="Child7" refType="w" fact="0.125"/>
              <dgm:constr type="h" for="ch" forName="Child7" refType="h" fact="0.7832"/>
              <dgm:constr type="l" for="ch" forName="Child6" refType="w" fact="0.1432"/>
              <dgm:constr type="t" for="ch" forName="Child6" refType="h" fact="0.2168"/>
              <dgm:constr type="w" for="ch" forName="Child6" refType="w" fact="0.125"/>
              <dgm:constr type="h" for="ch" forName="Child6" refType="h" fact="0.7397"/>
              <dgm:constr type="l" for="ch" forName="Child5" refType="w" fact="0.2865"/>
              <dgm:constr type="t" for="ch" forName="Child5" refType="h" fact="0.2168"/>
              <dgm:constr type="w" for="ch" forName="Child5" refType="w" fact="0.125"/>
              <dgm:constr type="h" for="ch" forName="Child5" refType="h" fact="0.6962"/>
              <dgm:constr type="l" for="ch" forName="Child4" refType="w" fact="0.4297"/>
              <dgm:constr type="t" for="ch" forName="Child4" refType="h" fact="0.2168"/>
              <dgm:constr type="w" for="ch" forName="Child4" refType="w" fact="0.125"/>
              <dgm:constr type="h" for="ch" forName="Child4" refType="h" fact="0.6526"/>
              <dgm:constr type="l" for="ch" forName="Child3" refType="w" fact="0.5726"/>
              <dgm:constr type="t" for="ch" forName="Child3" refType="h" fact="0.2168"/>
              <dgm:constr type="w" for="ch" forName="Child3" refType="w" fact="0.125"/>
              <dgm:constr type="h" for="ch" forName="Child3" refType="h" fact="0.6091"/>
              <dgm:constr type="l" for="ch" forName="Child2" refType="w" fact="0.7147"/>
              <dgm:constr type="t" for="ch" forName="Child2" refType="h" fact="0.2168"/>
              <dgm:constr type="w" for="ch" forName="Child2" refType="w" fact="0.125"/>
              <dgm:constr type="h" for="ch" forName="Child2" refType="h" fact="0.5656"/>
              <dgm:constr type="l" for="ch" forName="Child1" refType="w" fact="0.8568"/>
              <dgm:constr type="t" for="ch" forName="Child1" refType="h" fact="0.2168"/>
              <dgm:constr type="w" for="ch" forName="Child1" refType="w" fact="0.125"/>
              <dgm:constr type="h" for="ch" forName="Child1" refType="h" fact="0.5221"/>
              <dgm:constr type="l" for="ch" forName="ChildAccent1" refType="w" fact="0.8568"/>
              <dgm:constr type="t" for="ch" forName="ChildAccent1" refType="h" fact="0.2168"/>
              <dgm:constr type="w" for="ch" forName="ChildAccent1" refType="w" fact="0.1432"/>
              <dgm:constr type="h" for="ch" forName="ChildAccent1" refType="h" fact="0.5221"/>
              <dgm:constr type="l" for="ch" forName="Parent1" refType="w" fact="0.8568"/>
              <dgm:constr type="t" for="ch" forName="Parent1" refType="h" fact="0.1298"/>
              <dgm:constr type="w" for="ch" forName="Parent1" refType="w" fact="0.1432"/>
              <dgm:constr type="h" for="ch" forName="Parent1" refType="h" fact="0.087"/>
              <dgm:constr type="l" for="ch" forName="ChildAccent2" refType="w" fact="0.7147"/>
              <dgm:constr type="t" for="ch" forName="ChildAccent2" refType="h" fact="0.2168"/>
              <dgm:constr type="w" for="ch" forName="ChildAccent2" refType="w" fact="0.1432"/>
              <dgm:constr type="h" for="ch" forName="ChildAccent2" refType="h" fact="0.5656"/>
              <dgm:constr type="l" for="ch" forName="Parent2" refType="w" fact="0.7147"/>
              <dgm:constr type="t" for="ch" forName="Parent2" refType="h" fact="0.108"/>
              <dgm:constr type="w" for="ch" forName="Parent2" refType="w" fact="0.1425"/>
              <dgm:constr type="h" for="ch" forName="Parent2" refType="h" fact="0.1088"/>
              <dgm:constr type="l" for="ch" forName="ChildAccent3" refType="w" fact="0.5726"/>
              <dgm:constr type="t" for="ch" forName="ChildAccent3" refType="h" fact="0.2168"/>
              <dgm:constr type="w" for="ch" forName="ChildAccent3" refType="w" fact="0.1432"/>
              <dgm:constr type="h" for="ch" forName="ChildAccent3" refType="h" fact="0.6091"/>
              <dgm:constr type="l" for="ch" forName="Parent3" refType="w" fact="0.5726"/>
              <dgm:constr type="t" for="ch" forName="Parent3" refType="h" fact="0.087"/>
              <dgm:constr type="w" for="ch" forName="Parent3" refType="w" fact="0.142"/>
              <dgm:constr type="h" for="ch" forName="Parent3" refType="h" fact="0.1305"/>
              <dgm:constr type="l" for="ch" forName="ChildAccent4" refType="w" fact="0.4297"/>
              <dgm:constr type="t" for="ch" forName="ChildAccent4" refType="h" fact="0.2168"/>
              <dgm:constr type="w" for="ch" forName="ChildAccent4" refType="w" fact="0.1432"/>
              <dgm:constr type="h" for="ch" forName="ChildAccent4" refType="h" fact="0.6526"/>
              <dgm:constr type="l" for="ch" forName="Parent4" refType="w" fact="0.4297"/>
              <dgm:constr type="t" for="ch" forName="Parent4" refType="h" fact="0.0645"/>
              <dgm:constr type="w" for="ch" forName="Parent4" refType="w" fact="0.1432"/>
              <dgm:constr type="h" for="ch" forName="Parent4" refType="h" fact="0.1523"/>
              <dgm:constr type="l" for="ch" forName="ChildAccent5" refType="w" fact="0.2865"/>
              <dgm:constr type="t" for="ch" forName="ChildAccent5" refType="h" fact="0.2168"/>
              <dgm:constr type="w" for="ch" forName="ChildAccent5" refType="w" fact="0.1432"/>
              <dgm:constr type="h" for="ch" forName="ChildAccent5" refType="h" fact="0.6962"/>
              <dgm:constr type="l" for="ch" forName="Parent5" refType="w" fact="0.2865"/>
              <dgm:constr type="t" for="ch" forName="Parent5" refType="h" fact="0.0428"/>
              <dgm:constr type="w" for="ch" forName="Parent5" refType="w" fact="0.1432"/>
              <dgm:constr type="h" for="ch" forName="Parent5" refType="h" fact="0.174"/>
              <dgm:constr type="l" for="ch" forName="ChildAccent6" refType="w" fact="0.1432"/>
              <dgm:constr type="t" for="ch" forName="ChildAccent6" refType="h" fact="0.2168"/>
              <dgm:constr type="w" for="ch" forName="ChildAccent6" refType="w" fact="0.1432"/>
              <dgm:constr type="h" for="ch" forName="ChildAccent6" refType="h" fact="0.7397"/>
              <dgm:constr type="l" for="ch" forName="Parent6" refType="w" fact="0.1432"/>
              <dgm:constr type="t" for="ch" forName="Parent6" refType="h" fact="0.0217"/>
              <dgm:constr type="w" for="ch" forName="Parent6" refType="w" fact="0.1432"/>
              <dgm:constr type="h" for="ch" forName="Parent6" refType="h" fact="0.1958"/>
              <dgm:constr type="l" for="ch" forName="ChildAccent7" refType="w" fact="0"/>
              <dgm:constr type="t" for="ch" forName="ChildAccent7" refType="h" fact="0.2168"/>
              <dgm:constr type="w" for="ch" forName="ChildAccent7" refType="w" fact="0.1432"/>
              <dgm:constr type="h" for="ch" forName="ChildAccent7" refType="h" fact="0.7832"/>
              <dgm:constr type="l" for="ch" forName="Parent7" refType="w" fact="0"/>
              <dgm:constr type="t" for="ch" forName="Parent7" refType="h" fact="0"/>
              <dgm:constr type="w" for="ch" forName="Parent7" refType="w" fact="0.1432"/>
              <dgm:constr type="h" for="ch" forName="Parent7" refType="h" fact="0.2175"/>
            </dgm:constrLst>
          </dgm:else>
        </dgm:choose>
      </dgm:else>
    </dgm:choose>
    <dgm:forEach name="wrapper" axis="self" ptType="parTrans">
      <dgm:forEach name="accentRepeat" axis="self">
        <dgm:layoutNode name="ChildAccent" styleLbl="alignImgPlace1">
          <dgm:alg type="sp"/>
          <dgm:choose name="Name20">
            <dgm:if name="Name21" axis="followSib" ptType="node" func="cnt" op="equ" val="0">
              <dgm:shape xmlns:r="http://schemas.openxmlformats.org/officeDocument/2006/relationships" type="wedgeRectCallout" r:blip="">
                <dgm:adjLst>
                  <dgm:adj idx="1" val="0"/>
                  <dgm:adj idx="2" val="0"/>
                </dgm:adjLst>
              </dgm:shape>
            </dgm:if>
            <dgm:else name="Name22">
              <dgm:choose name="Name23">
                <dgm:if name="Name24" axis="precedSib" ptType="node" func="cnt" op="equ" val="6">
                  <dgm:shape xmlns:r="http://schemas.openxmlformats.org/officeDocument/2006/relationships" type="wedgeRectCallout" r:blip="">
                    <dgm:adjLst>
                      <dgm:adj idx="1" val="0"/>
                      <dgm:adj idx="2" val="0"/>
                    </dgm:adjLst>
                  </dgm:shape>
                </dgm:if>
                <dgm:else name="Name25">
                  <dgm:choose name="Name26">
                    <dgm:if name="Name27" func="var" arg="dir" op="equ" val="norm">
                      <dgm:shape xmlns:r="http://schemas.openxmlformats.org/officeDocument/2006/relationships" type="wedgeRectCallout" r:blip="">
                        <dgm:adjLst>
                          <dgm:adj idx="1" val="0.625"/>
                          <dgm:adj idx="2" val="0.2083"/>
                        </dgm:adjLst>
                      </dgm:shape>
                    </dgm:if>
                    <dgm:else name="Name28">
                      <dgm:shape xmlns:r="http://schemas.openxmlformats.org/officeDocument/2006/relationships" type="wedgeRectCallout" r:blip="">
                        <dgm:adjLst>
                          <dgm:adj idx="1" val="-0.625"/>
                          <dgm:adj idx="2" val="0.2083"/>
                        </dgm:adjLst>
                      </dgm:shape>
                    </dgm:else>
                  </dgm:choose>
                </dgm:else>
              </dgm:choose>
            </dgm:else>
          </dgm:choose>
          <dgm:presOf axis="des" ptType="node"/>
        </dgm:layoutNode>
      </dgm:forEach>
    </dgm:forEach>
    <dgm:forEach name="Name29" axis="ch" ptType="node" st="7" cnt="1">
      <dgm:layoutNode name="ChildAccent7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7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3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7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34" axis="ch" ptType="node" st="6" cnt="1">
      <dgm:layoutNode name="ChildAccent6">
        <dgm:alg type="sp"/>
        <dgm:shape xmlns:r="http://schemas.openxmlformats.org/officeDocument/2006/relationships" r:blip="">
          <dgm:adjLst/>
        </dgm:shape>
        <dgm:presOf/>
        <dgm:constrLst/>
        <dgm:forEach name="Name35" ref="accentRepeat"/>
      </dgm:layoutNode>
      <dgm:layoutNode name="Child6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3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6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39" axis="ch" ptType="node" st="5" cnt="1">
      <dgm:layoutNode name="Child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  <dgm:layoutNode name="Child5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4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5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44" axis="ch" ptType="node" st="4" cnt="1">
      <dgm:layoutNode name="ChildAccent4">
        <dgm:alg type="sp"/>
        <dgm:shape xmlns:r="http://schemas.openxmlformats.org/officeDocument/2006/relationships" r:blip="">
          <dgm:adjLst/>
        </dgm:shape>
        <dgm:presOf/>
        <dgm:constrLst/>
        <dgm:forEach name="Name45" ref="accent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4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4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49" axis="ch" ptType="node" st="3" cnt="1">
      <dgm:layoutNode name="ChildAccent3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Child3" styleLbl="revTx">
        <dgm:varLst>
          <dgm:chMax val="0"/>
          <dgm:chPref val="0"/>
          <dgm:bulletEnabled val="1"/>
        </dgm:varLst>
        <dgm:choose name="Name51">
          <dgm:if name="Name5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5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3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54" axis="ch" ptType="node" st="2" cnt="1">
      <dgm:layoutNode name="ChildAccent2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  <dgm:layoutNode name="Child2" styleLbl="revTx">
        <dgm:varLst>
          <dgm:chMax val="0"/>
          <dgm:chPref val="0"/>
          <dgm:bulletEnabled val="1"/>
        </dgm:varLst>
        <dgm:choose name="Name56">
          <dgm:if name="Name5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5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2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59" axis="ch" ptType="node" cnt="1">
      <dgm:layoutNode name="ChildAccent1">
        <dgm:alg type="sp"/>
        <dgm:shape xmlns:r="http://schemas.openxmlformats.org/officeDocument/2006/relationships" r:blip="">
          <dgm:adjLst/>
        </dgm:shape>
        <dgm:presOf/>
        <dgm:constrLst/>
        <dgm:forEach name="Name60" ref="accentRepeat"/>
      </dgm:layoutNode>
      <dgm:layoutNode name="Child1" styleLbl="revTx">
        <dgm:varLst>
          <dgm:chMax val="0"/>
          <dgm:chPref val="0"/>
          <dgm:bulletEnabled val="1"/>
        </dgm:varLst>
        <dgm:choose name="Name61">
          <dgm:if name="Name6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6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1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99B97-7F3B-F5D3-2410-2C85192148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443C64-E06E-1011-5D88-834E043BE6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117148-0956-145E-DA46-15DEB1546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BF6D-DF52-455F-826F-6293FD21F7AF}" type="datetimeFigureOut">
              <a:rPr lang="en-IN" smtClean="0"/>
              <a:t>23-08-2024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DB49C-12D0-9D22-3A9A-391837961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290E3-B06F-B481-2D3B-35EF5F0DB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238D8-653B-404A-9767-7BE798D8AB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3523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C1E63-AE18-E87B-1FDB-D6B6ACC66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F20A0-CFD1-BDAF-E9C7-85AB3BEC2F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970561-D32D-850D-4957-C7BF8C728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BF6D-DF52-455F-826F-6293FD21F7AF}" type="datetimeFigureOut">
              <a:rPr lang="en-IN" smtClean="0"/>
              <a:t>23-08-2024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32CFD4-9A21-6D6F-1CB0-CE7BB78E2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52995-6EC5-AE28-E5A1-AD7F1A5B9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238D8-653B-404A-9767-7BE798D8AB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8514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FFC6A-17ED-CD00-24A0-9538F66DA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C2BEE9-1D83-0232-4A52-586F1AFBE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121E35-F0FD-B6F1-1B09-7B1034E31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BF6D-DF52-455F-826F-6293FD21F7AF}" type="datetimeFigureOut">
              <a:rPr lang="en-IN" smtClean="0"/>
              <a:t>23-08-2024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04F540-4AB9-42F0-FE4B-20E9EF111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52F059-6CFC-9E91-6653-B9768154E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238D8-653B-404A-9767-7BE798D8AB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2766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A0CBF-61E1-542B-F088-DEF8E8029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26809-2345-C4A2-DEDE-807702C858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734191-3419-70C1-C63A-136E4E414A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B921F2-B52D-2C3A-24D4-142379CB8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BF6D-DF52-455F-826F-6293FD21F7AF}" type="datetimeFigureOut">
              <a:rPr lang="en-IN" smtClean="0"/>
              <a:t>23-08-2024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CB8DBF-0CAC-D2EC-0DBB-637902D40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DE71A2-7470-E6AE-2913-64ED4802A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238D8-653B-404A-9767-7BE798D8AB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4268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05E5F-0840-B614-892F-A44881CCE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4B01BC-CB0C-F872-3EDC-59709F4B02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58896A-6781-78F6-C1CC-F65CEF14F9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E9EFAA-EBC6-1E5F-B3D6-18001058EC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4A93E3-288F-AB66-5373-928B97A0F9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3FC5F8-D3C3-50E9-1FFE-A68137E48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BF6D-DF52-455F-826F-6293FD21F7AF}" type="datetimeFigureOut">
              <a:rPr lang="en-IN" smtClean="0"/>
              <a:t>23-08-2024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009E9F-D7D2-798C-B1AB-931C6101D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215B85-8AA3-BBC4-F9EE-FD763C677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238D8-653B-404A-9767-7BE798D8AB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0671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83268-2238-8A56-04B8-F081EDEE4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D30F94-4765-7E89-09DC-EC954BD8F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BF6D-DF52-455F-826F-6293FD21F7AF}" type="datetimeFigureOut">
              <a:rPr lang="en-IN" smtClean="0"/>
              <a:t>23-08-2024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104741-7E5E-FDA1-8DF2-CD5FB2C92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1F225F-2AF0-51E9-8B30-4995432AD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238D8-653B-404A-9767-7BE798D8AB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1111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0AB817-857F-2DF6-9B91-8906D3AC4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BF6D-DF52-455F-826F-6293FD21F7AF}" type="datetimeFigureOut">
              <a:rPr lang="en-IN" smtClean="0"/>
              <a:t>23-08-2024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69FEA8-D8A0-876B-9CE5-59C40527B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8FDAB-FCC2-78D6-349C-115784753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238D8-653B-404A-9767-7BE798D8AB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5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C97E5-3FC1-EE01-6F90-838405A85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E007C-6C97-F05C-BC6F-746AAA4C6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69DBC9-FD02-D02B-48EA-9E351EA1EA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966D2A-1363-0B72-2236-7CCE15DA0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BF6D-DF52-455F-826F-6293FD21F7AF}" type="datetimeFigureOut">
              <a:rPr lang="en-IN" smtClean="0"/>
              <a:t>23-08-2024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475D44-39E3-1CF8-E1E4-9AD75BD72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E3EB56-6405-EDF6-5895-D4202802C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238D8-653B-404A-9767-7BE798D8AB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9958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ADF64-6A61-8E7F-EDDB-5F5FBF9C3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995EF7-9DF1-0A0F-AED5-7D6BBFBF5D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3D4A1D-DB64-84EF-2615-AEEED0A730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2AB2D4-43B8-C392-C2FA-747DA7941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BF6D-DF52-455F-826F-6293FD21F7AF}" type="datetimeFigureOut">
              <a:rPr lang="en-IN" smtClean="0"/>
              <a:t>23-08-2024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745196-F0C5-FE3C-E388-16F5C8B29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1DF3FA-5461-4462-2945-57F0D967B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238D8-653B-404A-9767-7BE798D8AB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2960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BD1D0-64C4-C65F-D9F4-A7F872016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702771-4532-94B9-C8F5-540E7E9192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E937B3-192C-2EFE-B00A-72C122A01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BF6D-DF52-455F-826F-6293FD21F7AF}" type="datetimeFigureOut">
              <a:rPr lang="en-IN" smtClean="0"/>
              <a:t>23-08-2024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636233-5582-725A-CC57-443DC1D52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509F0A-42A8-16EE-BA98-131D2EF80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238D8-653B-404A-9767-7BE798D8AB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4442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453261-3DD9-ADCB-8222-4F1173874E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CF1A81-9B31-DDCA-92EB-2A6F4C96CC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D95C7E-CB97-8009-223D-8152939A2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BF6D-DF52-455F-826F-6293FD21F7AF}" type="datetimeFigureOut">
              <a:rPr lang="en-IN" smtClean="0"/>
              <a:t>23-08-2024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D02ACD-BAE3-A707-A647-D34BD5C23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1E2C22-A199-976E-1F8E-3073BB13D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238D8-653B-404A-9767-7BE798D8AB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757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4CA354-B8FC-ADB5-DE95-7EBFE11CF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D34337-DB7E-52A6-8138-96318EC99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557E59-408D-8D85-2897-93C4A4387A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8BF6D-DF52-455F-826F-6293FD21F7AF}" type="datetimeFigureOut">
              <a:rPr lang="en-IN" smtClean="0"/>
              <a:t>23-08-2024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0DEAEC-2D39-5E2B-859C-41442BE52C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55C6F4-6509-44EE-755D-078E011770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5238D8-653B-404A-9767-7BE798D8AB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6566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1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diagramLayout" Target="../diagrams/layout2.xml"/><Relationship Id="rId7" Type="http://schemas.openxmlformats.org/officeDocument/2006/relationships/image" Target="../media/image1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60F1B-4543-1D4C-9D8A-DBADB5F480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Sample : Project Kick-Off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DB33D5-B377-AF47-37ED-1130418F41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Website Redesign Project for Beauty Product Selling Company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25546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CEDBE-FC9B-1014-F714-A04E34582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Why this Sample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5D42E-8A10-9733-B4C4-153DA435CC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Educational Purpose:</a:t>
            </a:r>
            <a:r>
              <a:rPr lang="en-US" sz="2400" dirty="0"/>
              <a:t> This sample is designed to educate and guide you through the creation of effective Project Kick-Off meeting slides.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For PMP Participants:</a:t>
            </a:r>
            <a:r>
              <a:rPr lang="en-US" sz="2400" dirty="0"/>
              <a:t> If you're preparing for your PMP certification, this template will help you relate to key concepts and best practices in project management.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Starting Template:</a:t>
            </a:r>
            <a:r>
              <a:rPr lang="en-US" sz="2400" dirty="0"/>
              <a:t> Perfect for those looking for a starting point, this sample provides a structured approach to your Project Kick-Off meetings.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Adaptable to Organizational Templates:</a:t>
            </a:r>
            <a:r>
              <a:rPr lang="en-US" sz="2400" dirty="0"/>
              <a:t> While this sample offers a general framework, it’s likely that you will customize it using your organization's specific template and requirements</a:t>
            </a:r>
            <a:r>
              <a:rPr lang="en-US" dirty="0"/>
              <a:t>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30193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59902-D48C-8774-B499-B6BE94BF7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Project Kick- Off Meeting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366AC0-4082-DEAD-D4DD-E2A2FA98B1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42457"/>
            <a:ext cx="4669971" cy="3934506"/>
          </a:xfrm>
          <a:solidFill>
            <a:schemeClr val="bg2"/>
          </a:solidFill>
        </p:spPr>
        <p:txBody>
          <a:bodyPr>
            <a:normAutofit fontScale="85000" lnSpcReduction="20000"/>
          </a:bodyPr>
          <a:lstStyle/>
          <a:p>
            <a:r>
              <a:rPr lang="en-US" i="1" dirty="0"/>
              <a:t>Welcome &amp; Introductions</a:t>
            </a:r>
          </a:p>
          <a:p>
            <a:r>
              <a:rPr lang="en-US" i="1" dirty="0"/>
              <a:t>Project Overview </a:t>
            </a:r>
          </a:p>
          <a:p>
            <a:r>
              <a:rPr lang="en-US" i="1" dirty="0"/>
              <a:t>Scope &amp; High-Level Plan</a:t>
            </a:r>
          </a:p>
          <a:p>
            <a:r>
              <a:rPr lang="en-US" i="1" dirty="0"/>
              <a:t>Roles &amp; Responsibilities</a:t>
            </a:r>
          </a:p>
          <a:p>
            <a:r>
              <a:rPr lang="en-US" i="1" dirty="0"/>
              <a:t>Communication Plan</a:t>
            </a:r>
          </a:p>
          <a:p>
            <a:r>
              <a:rPr lang="en-US" i="1" dirty="0"/>
              <a:t>Risk &amp; Assumptions</a:t>
            </a:r>
          </a:p>
          <a:p>
            <a:r>
              <a:rPr lang="en-US" i="1" dirty="0"/>
              <a:t>Quality Management</a:t>
            </a:r>
          </a:p>
          <a:p>
            <a:r>
              <a:rPr lang="en-US" i="1" dirty="0"/>
              <a:t>Change Control</a:t>
            </a:r>
          </a:p>
          <a:p>
            <a:r>
              <a:rPr lang="en-US" i="1" dirty="0"/>
              <a:t>Action Plan</a:t>
            </a:r>
          </a:p>
          <a:p>
            <a:r>
              <a:rPr lang="en-US" i="1" dirty="0"/>
              <a:t>Q&amp;A &amp; Closing</a:t>
            </a:r>
            <a:r>
              <a:rPr lang="en-IN" i="1" dirty="0"/>
              <a:t>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71EB8B6-4274-B2E1-B3DA-3B8C7D5566BE}"/>
              </a:ext>
            </a:extLst>
          </p:cNvPr>
          <p:cNvSpPr txBox="1">
            <a:spLocks/>
          </p:cNvSpPr>
          <p:nvPr/>
        </p:nvSpPr>
        <p:spPr>
          <a:xfrm>
            <a:off x="6096000" y="1825625"/>
            <a:ext cx="5736771" cy="1744889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N" sz="2500" b="1" i="1" dirty="0"/>
              <a:t>Objective</a:t>
            </a:r>
            <a:endParaRPr lang="en-IN" sz="2500" b="1" i="1" dirty="0">
              <a:solidFill>
                <a:srgbClr val="7030A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600" i="1" dirty="0">
                <a:solidFill>
                  <a:srgbClr val="7030A0"/>
                </a:solidFill>
              </a:rPr>
              <a:t>Creates a shared understanding of the project's goals, scope, development approach, roles, and timelines, ensuring alignment and clarity among all team members and stakeholders</a:t>
            </a:r>
            <a:endParaRPr lang="en-IN" sz="2600" i="1" dirty="0">
              <a:solidFill>
                <a:srgbClr val="7030A0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4084E14-93DE-28CE-E4C3-E89C9AB4AE47}"/>
              </a:ext>
            </a:extLst>
          </p:cNvPr>
          <p:cNvSpPr txBox="1">
            <a:spLocks/>
          </p:cNvSpPr>
          <p:nvPr/>
        </p:nvSpPr>
        <p:spPr>
          <a:xfrm>
            <a:off x="6096000" y="4001294"/>
            <a:ext cx="5736771" cy="2051163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N" sz="3800" b="1" i="1" dirty="0"/>
              <a:t>Reminder</a:t>
            </a:r>
          </a:p>
          <a:p>
            <a:r>
              <a:rPr lang="en-US" sz="4000" dirty="0">
                <a:solidFill>
                  <a:srgbClr val="7030A0"/>
                </a:solidFill>
              </a:rPr>
              <a:t>Respect everyone's time </a:t>
            </a:r>
          </a:p>
          <a:p>
            <a:r>
              <a:rPr lang="en-US" sz="4000" dirty="0">
                <a:solidFill>
                  <a:srgbClr val="7030A0"/>
                </a:solidFill>
              </a:rPr>
              <a:t>Keep discussions focused on the meeting agenda</a:t>
            </a:r>
          </a:p>
          <a:p>
            <a:r>
              <a:rPr lang="en-US" sz="4000" dirty="0">
                <a:solidFill>
                  <a:srgbClr val="7030A0"/>
                </a:solidFill>
              </a:rPr>
              <a:t>If something is unclear, ask for clarification.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4C634E-C25F-24D5-6A67-8BC420FFCAF9}"/>
              </a:ext>
            </a:extLst>
          </p:cNvPr>
          <p:cNvSpPr txBox="1"/>
          <p:nvPr/>
        </p:nvSpPr>
        <p:spPr>
          <a:xfrm>
            <a:off x="838200" y="1690688"/>
            <a:ext cx="12218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i="1" dirty="0"/>
              <a:t>Agenda</a:t>
            </a:r>
            <a:r>
              <a:rPr lang="en-IN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05408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49F8440-0CE9-419B-3C28-773C65DC8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Project Overview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19254C-D5DE-D295-1651-65D1F4361E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792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75EE0-3085-5905-AB55-EC8796866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Project Vision</a:t>
            </a:r>
          </a:p>
        </p:txBody>
      </p:sp>
      <p:sp>
        <p:nvSpPr>
          <p:cNvPr id="6" name="Scroll: Horizontal 5">
            <a:extLst>
              <a:ext uri="{FF2B5EF4-FFF2-40B4-BE49-F238E27FC236}">
                <a16:creationId xmlns:a16="http://schemas.microsoft.com/office/drawing/2014/main" id="{D4157631-6AF1-CDE2-7FCA-45933E9B61CD}"/>
              </a:ext>
            </a:extLst>
          </p:cNvPr>
          <p:cNvSpPr/>
          <p:nvPr/>
        </p:nvSpPr>
        <p:spPr>
          <a:xfrm>
            <a:off x="1360714" y="2394856"/>
            <a:ext cx="9622972" cy="2928257"/>
          </a:xfrm>
          <a:prstGeom prst="horizontalScrol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To create a modern, responsive website that enhances user engagement, supports business goals, and provides a seamless, accessible digital experience for all visitors.</a:t>
            </a:r>
          </a:p>
        </p:txBody>
      </p:sp>
      <p:pic>
        <p:nvPicPr>
          <p:cNvPr id="8" name="Graphic 7" descr="Group brainstorm with solid fill">
            <a:extLst>
              <a:ext uri="{FF2B5EF4-FFF2-40B4-BE49-F238E27FC236}">
                <a16:creationId xmlns:a16="http://schemas.microsoft.com/office/drawing/2014/main" id="{0D988E7B-D1F0-421A-0D8B-28F2DFE4D9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20943" y="211477"/>
            <a:ext cx="1632857" cy="163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539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0FE5D-198A-2888-DE0B-6F02DF337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Project Objectives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8942C1C-59E4-F0EB-1ADE-2AD1B78D2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highlight>
                  <a:srgbClr val="FFFF00"/>
                </a:highlight>
              </a:rPr>
              <a:t>Enhance User Experience</a:t>
            </a:r>
            <a:r>
              <a:rPr lang="en-US" dirty="0"/>
              <a:t>: Improve usability, accessibility, and overall user satisfaction.</a:t>
            </a:r>
          </a:p>
          <a:p>
            <a:r>
              <a:rPr lang="en-US" dirty="0">
                <a:highlight>
                  <a:srgbClr val="FFFF00"/>
                </a:highlight>
              </a:rPr>
              <a:t>Modernize Visual Design</a:t>
            </a:r>
            <a:r>
              <a:rPr lang="en-US" dirty="0"/>
              <a:t>: Contemporary design standards and align with the brand’s identity.</a:t>
            </a:r>
          </a:p>
          <a:p>
            <a:r>
              <a:rPr lang="en-US" dirty="0">
                <a:highlight>
                  <a:srgbClr val="FFFF00"/>
                </a:highlight>
              </a:rPr>
              <a:t>Increase Mobile Compatibility</a:t>
            </a:r>
            <a:r>
              <a:rPr lang="en-US" dirty="0"/>
              <a:t>: Optimized for all mobile devices, providing a consistent experience across platforms.</a:t>
            </a:r>
          </a:p>
          <a:p>
            <a:r>
              <a:rPr lang="en-US" dirty="0">
                <a:highlight>
                  <a:srgbClr val="FFFF00"/>
                </a:highlight>
              </a:rPr>
              <a:t>Improve Content Management:</a:t>
            </a:r>
            <a:r>
              <a:rPr lang="en-US" dirty="0"/>
              <a:t> Implement a new content management system (CMS) .</a:t>
            </a:r>
          </a:p>
          <a:p>
            <a:r>
              <a:rPr lang="en-US" dirty="0">
                <a:highlight>
                  <a:srgbClr val="FFFF00"/>
                </a:highlight>
              </a:rPr>
              <a:t>Boost SEO Performance:</a:t>
            </a:r>
            <a:r>
              <a:rPr lang="en-US" dirty="0"/>
              <a:t> Increase organic traffic, improve search engine rankings, and enhance online visibility.</a:t>
            </a:r>
            <a:endParaRPr lang="en-IN" dirty="0"/>
          </a:p>
        </p:txBody>
      </p:sp>
      <p:pic>
        <p:nvPicPr>
          <p:cNvPr id="7" name="Graphic 6" descr="Target with solid fill">
            <a:extLst>
              <a:ext uri="{FF2B5EF4-FFF2-40B4-BE49-F238E27FC236}">
                <a16:creationId xmlns:a16="http://schemas.microsoft.com/office/drawing/2014/main" id="{A0D523BB-536F-15CC-DE65-727B7A6388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34599" y="210706"/>
            <a:ext cx="1634400" cy="163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897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52B40-6066-7759-4DCE-9142630B6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Key Stakeholders and Expectations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84308E6-8AF1-B3F4-A220-197A84CFBA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2482877"/>
              </p:ext>
            </p:extLst>
          </p:nvPr>
        </p:nvGraphicFramePr>
        <p:xfrm>
          <a:off x="1034140" y="1980521"/>
          <a:ext cx="9938660" cy="4418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9513">
                  <a:extLst>
                    <a:ext uri="{9D8B030D-6E8A-4147-A177-3AD203B41FA5}">
                      <a16:colId xmlns:a16="http://schemas.microsoft.com/office/drawing/2014/main" val="1956939540"/>
                    </a:ext>
                  </a:extLst>
                </a:gridCol>
                <a:gridCol w="3353878">
                  <a:extLst>
                    <a:ext uri="{9D8B030D-6E8A-4147-A177-3AD203B41FA5}">
                      <a16:colId xmlns:a16="http://schemas.microsoft.com/office/drawing/2014/main" val="33949352"/>
                    </a:ext>
                  </a:extLst>
                </a:gridCol>
                <a:gridCol w="4125269">
                  <a:extLst>
                    <a:ext uri="{9D8B030D-6E8A-4147-A177-3AD203B41FA5}">
                      <a16:colId xmlns:a16="http://schemas.microsoft.com/office/drawing/2014/main" val="3852801889"/>
                    </a:ext>
                  </a:extLst>
                </a:gridCol>
              </a:tblGrid>
              <a:tr h="760906">
                <a:tc>
                  <a:txBody>
                    <a:bodyPr/>
                    <a:lstStyle/>
                    <a:p>
                      <a:r>
                        <a:rPr lang="en-IN" dirty="0"/>
                        <a:t>Stakeholder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Role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Expectation from the Project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124032"/>
                  </a:ext>
                </a:extLst>
              </a:tr>
              <a:tr h="440842">
                <a:tc>
                  <a:txBody>
                    <a:bodyPr/>
                    <a:lstStyle/>
                    <a:p>
                      <a:r>
                        <a:rPr lang="en-IN" dirty="0"/>
                        <a:t>Jane Smith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Project Sponsor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 modern, user-friendly website that enhances brand image and supports business goals.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185804"/>
                  </a:ext>
                </a:extLst>
              </a:tr>
              <a:tr h="440842">
                <a:tc>
                  <a:txBody>
                    <a:bodyPr/>
                    <a:lstStyle/>
                    <a:p>
                      <a:r>
                        <a:rPr lang="en-IN" dirty="0"/>
                        <a:t>Tom Roberts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Sales Director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 website that effectively showcases products/services, driving higher conversions and sales.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38004"/>
                  </a:ext>
                </a:extLst>
              </a:tr>
              <a:tr h="440842">
                <a:tc>
                  <a:txBody>
                    <a:bodyPr/>
                    <a:lstStyle/>
                    <a:p>
                      <a:r>
                        <a:rPr lang="en-IN" dirty="0"/>
                        <a:t>Laura Wilson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Client Representative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 seamless user experience and design that aligns with client’s vision and expectations.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09912"/>
                  </a:ext>
                </a:extLst>
              </a:tr>
              <a:tr h="440842">
                <a:tc>
                  <a:txBody>
                    <a:bodyPr/>
                    <a:lstStyle/>
                    <a:p>
                      <a:r>
                        <a:rPr lang="en-IN" dirty="0"/>
                        <a:t>Mark Taylor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Support Team Lead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 website that is easy to support, with minimal issues post-launch and efficient support handover.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610537"/>
                  </a:ext>
                </a:extLst>
              </a:tr>
            </a:tbl>
          </a:graphicData>
        </a:graphic>
      </p:graphicFrame>
      <p:pic>
        <p:nvPicPr>
          <p:cNvPr id="6" name="Graphic 5" descr="Users with solid fill">
            <a:extLst>
              <a:ext uri="{FF2B5EF4-FFF2-40B4-BE49-F238E27FC236}">
                <a16:creationId xmlns:a16="http://schemas.microsoft.com/office/drawing/2014/main" id="{FB4F2509-D3EF-2FE3-F104-A85065E44F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55600" y="346121"/>
            <a:ext cx="1634400" cy="163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47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13F7E53-47BA-B91F-507A-54C6806A8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Scope and High Level Plan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076568-887C-113A-6713-C9B109476F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5227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24708-B7E3-C0B8-47D6-21F8A1514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Project Scope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0D6B6-5AD3-8744-4AF6-24FEF290B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highlight>
                  <a:srgbClr val="FFFF00"/>
                </a:highlight>
              </a:rPr>
              <a:t>In-Scope:</a:t>
            </a:r>
          </a:p>
          <a:p>
            <a:pPr lvl="1"/>
            <a:r>
              <a:rPr lang="en-US" dirty="0"/>
              <a:t>Redesigning the homepage and key internal pages</a:t>
            </a:r>
          </a:p>
          <a:p>
            <a:pPr lvl="1"/>
            <a:r>
              <a:rPr lang="en-US" dirty="0"/>
              <a:t>Implementing a new CMS</a:t>
            </a:r>
          </a:p>
          <a:p>
            <a:pPr lvl="1"/>
            <a:r>
              <a:rPr lang="en-US" dirty="0"/>
              <a:t>Conducting user experience (UX) testing</a:t>
            </a:r>
          </a:p>
          <a:p>
            <a:pPr lvl="1"/>
            <a:r>
              <a:rPr lang="en-US" dirty="0"/>
              <a:t>Optimizing the website for SEO</a:t>
            </a:r>
          </a:p>
          <a:p>
            <a:pPr lvl="1"/>
            <a:r>
              <a:rPr lang="en-US" dirty="0"/>
              <a:t>Ensuring mobile responsiveness</a:t>
            </a:r>
          </a:p>
          <a:p>
            <a:pPr lvl="1"/>
            <a:r>
              <a:rPr lang="en-US" dirty="0"/>
              <a:t>Migrating existing content to the new site</a:t>
            </a:r>
          </a:p>
          <a:p>
            <a:pPr marL="0" indent="0">
              <a:buNone/>
            </a:pPr>
            <a:r>
              <a:rPr lang="en-US" dirty="0">
                <a:highlight>
                  <a:srgbClr val="C0C0C0"/>
                </a:highlight>
              </a:rPr>
              <a:t>Out-of-Scope:</a:t>
            </a:r>
          </a:p>
          <a:p>
            <a:pPr lvl="1"/>
            <a:r>
              <a:rPr lang="en-US" dirty="0"/>
              <a:t>Redesigning third-party integrated systems</a:t>
            </a:r>
          </a:p>
          <a:p>
            <a:pPr lvl="1"/>
            <a:r>
              <a:rPr lang="en-US" dirty="0"/>
              <a:t>Developing new content</a:t>
            </a:r>
          </a:p>
          <a:p>
            <a:pPr lvl="1"/>
            <a:r>
              <a:rPr lang="en-US" dirty="0"/>
              <a:t>Extensive custom feature development beyond the CMS capabilities</a:t>
            </a:r>
          </a:p>
          <a:p>
            <a:endParaRPr lang="en-IN" dirty="0"/>
          </a:p>
        </p:txBody>
      </p:sp>
      <p:pic>
        <p:nvPicPr>
          <p:cNvPr id="5" name="Graphic 4" descr="Briefcase with solid fill">
            <a:extLst>
              <a:ext uri="{FF2B5EF4-FFF2-40B4-BE49-F238E27FC236}">
                <a16:creationId xmlns:a16="http://schemas.microsoft.com/office/drawing/2014/main" id="{63FE9AFB-5007-0BD2-0A9A-F777BC835A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49543" y="210706"/>
            <a:ext cx="1634400" cy="163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101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FD0EB-A57D-38F3-43F4-4FB188F12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Project Life Cycle – Hybrid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E81A55-EA0C-B82E-3A02-68B1DD3EAF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338966"/>
            <a:ext cx="8979361" cy="3943553"/>
          </a:xfrm>
          <a:prstGeom prst="rect">
            <a:avLst/>
          </a:prstGeom>
        </p:spPr>
      </p:pic>
      <p:pic>
        <p:nvPicPr>
          <p:cNvPr id="7" name="Graphic 6" descr="Chevron arrows with solid fill">
            <a:extLst>
              <a:ext uri="{FF2B5EF4-FFF2-40B4-BE49-F238E27FC236}">
                <a16:creationId xmlns:a16="http://schemas.microsoft.com/office/drawing/2014/main" id="{9B359E9E-9E87-3037-3E01-C43DBAD4FD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93086" y="210706"/>
            <a:ext cx="1634400" cy="1634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D299705-6BF7-20C0-96F9-BFFEF39EAC07}"/>
              </a:ext>
            </a:extLst>
          </p:cNvPr>
          <p:cNvSpPr txBox="1"/>
          <p:nvPr/>
        </p:nvSpPr>
        <p:spPr>
          <a:xfrm>
            <a:off x="6662057" y="6477000"/>
            <a:ext cx="3531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Image : https://suitabilityfilter.com/</a:t>
            </a:r>
          </a:p>
        </p:txBody>
      </p:sp>
    </p:spTree>
    <p:extLst>
      <p:ext uri="{BB962C8B-B14F-4D97-AF65-F5344CB8AC3E}">
        <p14:creationId xmlns:p14="http://schemas.microsoft.com/office/powerpoint/2010/main" val="3241344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36887-0869-A220-D7F0-D78A886AF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Project Life Cycle : Hybrid 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F41AD6E3-366F-DCF6-E2A4-4F2E6B29C4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4298736"/>
              </p:ext>
            </p:extLst>
          </p:nvPr>
        </p:nvGraphicFramePr>
        <p:xfrm>
          <a:off x="402771" y="1690688"/>
          <a:ext cx="9757229" cy="48021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Arrow: Curved Left 6">
            <a:extLst>
              <a:ext uri="{FF2B5EF4-FFF2-40B4-BE49-F238E27FC236}">
                <a16:creationId xmlns:a16="http://schemas.microsoft.com/office/drawing/2014/main" id="{3146F8D3-508E-CF88-F853-C8B14BC6A6D5}"/>
              </a:ext>
            </a:extLst>
          </p:cNvPr>
          <p:cNvSpPr/>
          <p:nvPr/>
        </p:nvSpPr>
        <p:spPr>
          <a:xfrm rot="16366447">
            <a:off x="3897484" y="3864428"/>
            <a:ext cx="1077685" cy="1839686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8" name="Arrow: Curved Left 7">
            <a:extLst>
              <a:ext uri="{FF2B5EF4-FFF2-40B4-BE49-F238E27FC236}">
                <a16:creationId xmlns:a16="http://schemas.microsoft.com/office/drawing/2014/main" id="{59EDDACE-869D-EFDF-3275-00D7B6B39BC1}"/>
              </a:ext>
            </a:extLst>
          </p:cNvPr>
          <p:cNvSpPr/>
          <p:nvPr/>
        </p:nvSpPr>
        <p:spPr>
          <a:xfrm rot="5400000">
            <a:off x="3897483" y="4970510"/>
            <a:ext cx="1077685" cy="1839686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pic>
        <p:nvPicPr>
          <p:cNvPr id="9" name="Graphic 8" descr="Chevron arrows with solid fill">
            <a:extLst>
              <a:ext uri="{FF2B5EF4-FFF2-40B4-BE49-F238E27FC236}">
                <a16:creationId xmlns:a16="http://schemas.microsoft.com/office/drawing/2014/main" id="{D762EC2A-34D4-CE39-E6D0-93400165BC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93086" y="210706"/>
            <a:ext cx="1634400" cy="163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825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40DD9-A35F-A7DA-D4F7-5900237F5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High-Level Plan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01871DC-D007-D204-2B30-AA2AE19C2C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016066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Graphic 5" descr="Diamond with solid fill">
            <a:extLst>
              <a:ext uri="{FF2B5EF4-FFF2-40B4-BE49-F238E27FC236}">
                <a16:creationId xmlns:a16="http://schemas.microsoft.com/office/drawing/2014/main" id="{9B3AEE13-5F15-8C75-8F5A-3C06BF04AB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05999" y="210706"/>
            <a:ext cx="1634400" cy="163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3512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702C733-8FF4-922D-EFC8-C0F3B30CD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Role and Responsibilities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3BA71E-5A6B-4A77-05F7-2AA934C26A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54823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45FC5-FD2D-BDB0-1757-7CD85816A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Resource Breakdown Structure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4CA73E0-C0FE-2BF2-8A46-89EE011C74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5329144"/>
              </p:ext>
            </p:extLst>
          </p:nvPr>
        </p:nvGraphicFramePr>
        <p:xfrm>
          <a:off x="914400" y="1906207"/>
          <a:ext cx="10319657" cy="418722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959778">
                  <a:extLst>
                    <a:ext uri="{9D8B030D-6E8A-4147-A177-3AD203B41FA5}">
                      <a16:colId xmlns:a16="http://schemas.microsoft.com/office/drawing/2014/main" val="1218762738"/>
                    </a:ext>
                  </a:extLst>
                </a:gridCol>
                <a:gridCol w="3919993">
                  <a:extLst>
                    <a:ext uri="{9D8B030D-6E8A-4147-A177-3AD203B41FA5}">
                      <a16:colId xmlns:a16="http://schemas.microsoft.com/office/drawing/2014/main" val="567271979"/>
                    </a:ext>
                  </a:extLst>
                </a:gridCol>
                <a:gridCol w="3439886">
                  <a:extLst>
                    <a:ext uri="{9D8B030D-6E8A-4147-A177-3AD203B41FA5}">
                      <a16:colId xmlns:a16="http://schemas.microsoft.com/office/drawing/2014/main" val="1982077036"/>
                    </a:ext>
                  </a:extLst>
                </a:gridCol>
              </a:tblGrid>
              <a:tr h="725183">
                <a:tc>
                  <a:txBody>
                    <a:bodyPr/>
                    <a:lstStyle/>
                    <a:p>
                      <a:r>
                        <a:rPr lang="en-IN" sz="2000" dirty="0"/>
                        <a:t>Role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People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Work Focus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037704"/>
                  </a:ext>
                </a:extLst>
              </a:tr>
              <a:tr h="990793">
                <a:tc>
                  <a:txBody>
                    <a:bodyPr/>
                    <a:lstStyle/>
                    <a:p>
                      <a:r>
                        <a:rPr lang="en-IN" sz="2000" dirty="0"/>
                        <a:t>Project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John Doe (Project Manager)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Overall project coordination, scope management, timeline tracking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041675"/>
                  </a:ext>
                </a:extLst>
              </a:tr>
              <a:tr h="725183">
                <a:tc>
                  <a:txBody>
                    <a:bodyPr/>
                    <a:lstStyle/>
                    <a:p>
                      <a:r>
                        <a:rPr lang="en-IN" sz="2000" dirty="0"/>
                        <a:t>Design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Alice Johnson (Lead Designer), UI/UX Designer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Visual design, user experience, design approval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572595"/>
                  </a:ext>
                </a:extLst>
              </a:tr>
              <a:tr h="990793">
                <a:tc>
                  <a:txBody>
                    <a:bodyPr/>
                    <a:lstStyle/>
                    <a:p>
                      <a:r>
                        <a:rPr lang="en-IN" sz="2000" dirty="0"/>
                        <a:t>Development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Bob Brown (Lead Developer), Front-End Developer, Back-End Developer, Database Administrator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Website development, coding, database management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446941"/>
                  </a:ext>
                </a:extLst>
              </a:tr>
              <a:tr h="725183">
                <a:tc>
                  <a:txBody>
                    <a:bodyPr/>
                    <a:lstStyle/>
                    <a:p>
                      <a:r>
                        <a:rPr lang="en-IN" sz="2000" dirty="0"/>
                        <a:t>Content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Emma Davis (Content Specialist), Copywriter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Content creation, CMS integration, content migration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418482"/>
                  </a:ext>
                </a:extLst>
              </a:tr>
            </a:tbl>
          </a:graphicData>
        </a:graphic>
      </p:graphicFrame>
      <p:pic>
        <p:nvPicPr>
          <p:cNvPr id="6" name="Graphic 5" descr="Cheers with solid fill">
            <a:extLst>
              <a:ext uri="{FF2B5EF4-FFF2-40B4-BE49-F238E27FC236}">
                <a16:creationId xmlns:a16="http://schemas.microsoft.com/office/drawing/2014/main" id="{511E77B3-D517-0B49-07DC-B0ED4591AA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62457" y="210706"/>
            <a:ext cx="1634400" cy="163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989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C06BC-4A9E-A43E-2CBD-EABF3B19F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Role and Responsibility Overview (RACI)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0374720-5518-2A62-4080-8E978C606D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4178304"/>
              </p:ext>
            </p:extLst>
          </p:nvPr>
        </p:nvGraphicFramePr>
        <p:xfrm>
          <a:off x="838200" y="2131058"/>
          <a:ext cx="10515600" cy="39540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8200">
                  <a:extLst>
                    <a:ext uri="{9D8B030D-6E8A-4147-A177-3AD203B41FA5}">
                      <a16:colId xmlns:a16="http://schemas.microsoft.com/office/drawing/2014/main" val="1657266372"/>
                    </a:ext>
                  </a:extLst>
                </a:gridCol>
                <a:gridCol w="1883052">
                  <a:extLst>
                    <a:ext uri="{9D8B030D-6E8A-4147-A177-3AD203B41FA5}">
                      <a16:colId xmlns:a16="http://schemas.microsoft.com/office/drawing/2014/main" val="1685678836"/>
                    </a:ext>
                  </a:extLst>
                </a:gridCol>
                <a:gridCol w="1724242">
                  <a:extLst>
                    <a:ext uri="{9D8B030D-6E8A-4147-A177-3AD203B41FA5}">
                      <a16:colId xmlns:a16="http://schemas.microsoft.com/office/drawing/2014/main" val="4067011826"/>
                    </a:ext>
                  </a:extLst>
                </a:gridCol>
                <a:gridCol w="1429305">
                  <a:extLst>
                    <a:ext uri="{9D8B030D-6E8A-4147-A177-3AD203B41FA5}">
                      <a16:colId xmlns:a16="http://schemas.microsoft.com/office/drawing/2014/main" val="4181334589"/>
                    </a:ext>
                  </a:extLst>
                </a:gridCol>
                <a:gridCol w="1610801">
                  <a:extLst>
                    <a:ext uri="{9D8B030D-6E8A-4147-A177-3AD203B41FA5}">
                      <a16:colId xmlns:a16="http://schemas.microsoft.com/office/drawing/2014/main" val="559290152"/>
                    </a:ext>
                  </a:extLst>
                </a:gridCol>
              </a:tblGrid>
              <a:tr h="847298">
                <a:tc>
                  <a:txBody>
                    <a:bodyPr/>
                    <a:lstStyle/>
                    <a:p>
                      <a:r>
                        <a:rPr lang="en-IN" sz="2400" dirty="0"/>
                        <a:t>Project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Project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Sales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Client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Support Team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466599"/>
                  </a:ext>
                </a:extLst>
              </a:tr>
              <a:tr h="470721">
                <a:tc>
                  <a:txBody>
                    <a:bodyPr/>
                    <a:lstStyle/>
                    <a:p>
                      <a:r>
                        <a:rPr lang="en-IN" sz="2400" dirty="0"/>
                        <a:t>Project Planning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R/A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944187"/>
                  </a:ext>
                </a:extLst>
              </a:tr>
              <a:tr h="470721">
                <a:tc>
                  <a:txBody>
                    <a:bodyPr/>
                    <a:lstStyle/>
                    <a:p>
                      <a:r>
                        <a:rPr lang="en-IN" sz="2400" dirty="0"/>
                        <a:t>Project Execution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R/A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453797"/>
                  </a:ext>
                </a:extLst>
              </a:tr>
              <a:tr h="847298">
                <a:tc>
                  <a:txBody>
                    <a:bodyPr/>
                    <a:lstStyle/>
                    <a:p>
                      <a:r>
                        <a:rPr lang="en-IN" sz="2400" dirty="0"/>
                        <a:t>Requirement &amp; Design Approval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19954"/>
                  </a:ext>
                </a:extLst>
              </a:tr>
              <a:tr h="470721">
                <a:tc>
                  <a:txBody>
                    <a:bodyPr/>
                    <a:lstStyle/>
                    <a:p>
                      <a:r>
                        <a:rPr lang="en-IN" sz="2400" dirty="0"/>
                        <a:t>User Acceptance Testing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852344"/>
                  </a:ext>
                </a:extLst>
              </a:tr>
              <a:tr h="847298">
                <a:tc>
                  <a:txBody>
                    <a:bodyPr/>
                    <a:lstStyle/>
                    <a:p>
                      <a:r>
                        <a:rPr lang="en-IN" sz="2400" dirty="0"/>
                        <a:t>Deployment, Data migration and Go 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R/A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68001"/>
                  </a:ext>
                </a:extLst>
              </a:tr>
            </a:tbl>
          </a:graphicData>
        </a:graphic>
      </p:graphicFrame>
      <p:pic>
        <p:nvPicPr>
          <p:cNvPr id="6" name="Graphic 5" descr="Cheers with solid fill">
            <a:extLst>
              <a:ext uri="{FF2B5EF4-FFF2-40B4-BE49-F238E27FC236}">
                <a16:creationId xmlns:a16="http://schemas.microsoft.com/office/drawing/2014/main" id="{75A83927-CA09-83F7-4CE3-3662312B22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62457" y="210706"/>
            <a:ext cx="1634400" cy="163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624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15BB365-E8C0-FE48-2CCA-F2CEFF1E5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Communication , Quality and Change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973D60-A23F-24B4-611D-D64B9D9563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47424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5EDC1-2246-92F8-26C6-3BB711D87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Communication Planning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DF424D3-C180-8AB0-945A-C5A6A8B904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4574034"/>
              </p:ext>
            </p:extLst>
          </p:nvPr>
        </p:nvGraphicFramePr>
        <p:xfrm>
          <a:off x="685800" y="1851779"/>
          <a:ext cx="11223170" cy="41789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4634">
                  <a:extLst>
                    <a:ext uri="{9D8B030D-6E8A-4147-A177-3AD203B41FA5}">
                      <a16:colId xmlns:a16="http://schemas.microsoft.com/office/drawing/2014/main" val="499022565"/>
                    </a:ext>
                  </a:extLst>
                </a:gridCol>
                <a:gridCol w="2244634">
                  <a:extLst>
                    <a:ext uri="{9D8B030D-6E8A-4147-A177-3AD203B41FA5}">
                      <a16:colId xmlns:a16="http://schemas.microsoft.com/office/drawing/2014/main" val="283814242"/>
                    </a:ext>
                  </a:extLst>
                </a:gridCol>
                <a:gridCol w="2244634">
                  <a:extLst>
                    <a:ext uri="{9D8B030D-6E8A-4147-A177-3AD203B41FA5}">
                      <a16:colId xmlns:a16="http://schemas.microsoft.com/office/drawing/2014/main" val="1142425171"/>
                    </a:ext>
                  </a:extLst>
                </a:gridCol>
                <a:gridCol w="2244634">
                  <a:extLst>
                    <a:ext uri="{9D8B030D-6E8A-4147-A177-3AD203B41FA5}">
                      <a16:colId xmlns:a16="http://schemas.microsoft.com/office/drawing/2014/main" val="3735486794"/>
                    </a:ext>
                  </a:extLst>
                </a:gridCol>
                <a:gridCol w="2244634">
                  <a:extLst>
                    <a:ext uri="{9D8B030D-6E8A-4147-A177-3AD203B41FA5}">
                      <a16:colId xmlns:a16="http://schemas.microsoft.com/office/drawing/2014/main" val="2894512450"/>
                    </a:ext>
                  </a:extLst>
                </a:gridCol>
              </a:tblGrid>
              <a:tr h="816127">
                <a:tc>
                  <a:txBody>
                    <a:bodyPr/>
                    <a:lstStyle/>
                    <a:p>
                      <a:r>
                        <a:rPr lang="en-IN" dirty="0"/>
                        <a:t>Communication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Purpose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Participants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Format / Tool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201141"/>
                  </a:ext>
                </a:extLst>
              </a:tr>
              <a:tr h="816127">
                <a:tc>
                  <a:txBody>
                    <a:bodyPr/>
                    <a:lstStyle/>
                    <a:p>
                      <a:r>
                        <a:rPr lang="en-IN" dirty="0"/>
                        <a:t>Project Status Review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Review Project Progress and Address Issues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Monthly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Project Team , Client , Sales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Zoom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280246"/>
                  </a:ext>
                </a:extLst>
              </a:tr>
              <a:tr h="816127">
                <a:tc>
                  <a:txBody>
                    <a:bodyPr/>
                    <a:lstStyle/>
                    <a:p>
                      <a:r>
                        <a:rPr lang="en-IN" dirty="0"/>
                        <a:t>Iteration Planning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Plan the work for coming Iteration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Every Two Weeks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Project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Zoom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77333"/>
                  </a:ext>
                </a:extLst>
              </a:tr>
              <a:tr h="816127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464243"/>
                  </a:ext>
                </a:extLst>
              </a:tr>
              <a:tr h="816127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487931"/>
                  </a:ext>
                </a:extLst>
              </a:tr>
            </a:tbl>
          </a:graphicData>
        </a:graphic>
      </p:graphicFrame>
      <p:pic>
        <p:nvPicPr>
          <p:cNvPr id="6" name="Graphic 5" descr="Chat with solid fill">
            <a:extLst>
              <a:ext uri="{FF2B5EF4-FFF2-40B4-BE49-F238E27FC236}">
                <a16:creationId xmlns:a16="http://schemas.microsoft.com/office/drawing/2014/main" id="{4F96E911-C2D1-B371-ED05-D3F2B010C9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74570" y="222028"/>
            <a:ext cx="1634400" cy="163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1400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DFB11-9D09-3A50-2EC7-974E46225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Quality Management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00CF5-20EB-F7E2-8296-DE461EBEC1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000" dirty="0">
                <a:highlight>
                  <a:srgbClr val="FFFF00"/>
                </a:highlight>
              </a:rPr>
              <a:t>Quality Objectives </a:t>
            </a:r>
            <a:r>
              <a:rPr lang="en-IN" sz="2000" dirty="0"/>
              <a:t>: Ensure: Functionality, usability, performance, and design consistency.</a:t>
            </a:r>
          </a:p>
          <a:p>
            <a:r>
              <a:rPr lang="en-IN" sz="2000" dirty="0">
                <a:highlight>
                  <a:srgbClr val="FFFF00"/>
                </a:highlight>
              </a:rPr>
              <a:t>Quality Standards : </a:t>
            </a:r>
            <a:r>
              <a:rPr lang="en-IN" sz="2000" dirty="0"/>
              <a:t>W3C standards, GDPR, ADA and SEO guidelines </a:t>
            </a:r>
          </a:p>
          <a:p>
            <a:r>
              <a:rPr lang="en-IN" sz="2000" dirty="0">
                <a:highlight>
                  <a:srgbClr val="FFFF00"/>
                </a:highlight>
              </a:rPr>
              <a:t>Testing Strategy</a:t>
            </a:r>
          </a:p>
          <a:p>
            <a:pPr lvl="1"/>
            <a:r>
              <a:rPr lang="en-IN" sz="2000" dirty="0"/>
              <a:t>Unit Testing: Validate individual components.</a:t>
            </a:r>
          </a:p>
          <a:p>
            <a:pPr lvl="1"/>
            <a:r>
              <a:rPr lang="en-IN" sz="2000" dirty="0"/>
              <a:t>User Acceptance Testing (UAT): Confirm with client reps.</a:t>
            </a:r>
          </a:p>
          <a:p>
            <a:pPr lvl="1"/>
            <a:r>
              <a:rPr lang="en-IN" sz="2000" dirty="0"/>
              <a:t>Performance Testing: Check speed, responsiveness, and stability.</a:t>
            </a:r>
          </a:p>
          <a:p>
            <a:r>
              <a:rPr lang="en-IN" sz="2000" dirty="0">
                <a:highlight>
                  <a:srgbClr val="FFFF00"/>
                </a:highlight>
              </a:rPr>
              <a:t>Quality Metrics</a:t>
            </a:r>
          </a:p>
          <a:p>
            <a:pPr lvl="1"/>
            <a:r>
              <a:rPr lang="en-IN" sz="2000" dirty="0"/>
              <a:t>Error Rate: Monitor defects. </a:t>
            </a:r>
          </a:p>
          <a:p>
            <a:pPr lvl="1"/>
            <a:r>
              <a:rPr lang="en-IN" sz="2000" dirty="0"/>
              <a:t>Page Load Time: Meet target load times.</a:t>
            </a:r>
          </a:p>
          <a:p>
            <a:pPr lvl="1"/>
            <a:r>
              <a:rPr lang="en-IN" sz="2000" dirty="0"/>
              <a:t>Accessibility: Adhere to WCAG standards.</a:t>
            </a:r>
          </a:p>
          <a:p>
            <a:r>
              <a:rPr lang="en-IN" sz="2000" dirty="0">
                <a:highlight>
                  <a:srgbClr val="FFFF00"/>
                </a:highlight>
              </a:rPr>
              <a:t>Continuous Improvement</a:t>
            </a:r>
            <a:endParaRPr lang="en-IN" sz="2000" dirty="0"/>
          </a:p>
          <a:p>
            <a:pPr lvl="1"/>
            <a:r>
              <a:rPr lang="en-IN" sz="2000" dirty="0"/>
              <a:t>Retrospectives: Reflect on each Iteration to enhance processes.</a:t>
            </a:r>
          </a:p>
          <a:p>
            <a:endParaRPr lang="en-IN" dirty="0"/>
          </a:p>
        </p:txBody>
      </p:sp>
      <p:pic>
        <p:nvPicPr>
          <p:cNvPr id="5" name="Graphic 4" descr="Checkmark with solid fill">
            <a:extLst>
              <a:ext uri="{FF2B5EF4-FFF2-40B4-BE49-F238E27FC236}">
                <a16:creationId xmlns:a16="http://schemas.microsoft.com/office/drawing/2014/main" id="{2C2A2E88-6811-5DC9-65EE-C600CE3448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45485" y="56288"/>
            <a:ext cx="1634400" cy="163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9163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6BF72-FD00-7831-0CD1-4E66A558F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 Control Plan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8671A-DD77-5ED8-33DB-595B1A71A1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Agile &amp; Flexible:</a:t>
            </a:r>
            <a:r>
              <a:rPr lang="en-US" dirty="0"/>
              <a:t> Embrace continuous change with regular backlog refinement, focusing on delivering value incrementally.</a:t>
            </a:r>
          </a:p>
          <a:p>
            <a:r>
              <a:rPr lang="en-US" dirty="0">
                <a:highlight>
                  <a:srgbClr val="FFFF00"/>
                </a:highlight>
              </a:rPr>
              <a:t>Client Collaboration:</a:t>
            </a:r>
            <a:r>
              <a:rPr lang="en-US" dirty="0"/>
              <a:t> Engage the client in frequent check-ins and collaborative decision-making on scope adjustments.</a:t>
            </a:r>
          </a:p>
          <a:p>
            <a:r>
              <a:rPr lang="en-US" dirty="0">
                <a:highlight>
                  <a:srgbClr val="FFFF00"/>
                </a:highlight>
              </a:rPr>
              <a:t>Continuous Feedback:</a:t>
            </a:r>
            <a:r>
              <a:rPr lang="en-US" dirty="0"/>
              <a:t> Incorporate client feedback and conduct retrospectives to refine the process and ensure alignment.</a:t>
            </a:r>
            <a:endParaRPr lang="en-IN" dirty="0"/>
          </a:p>
        </p:txBody>
      </p:sp>
      <p:pic>
        <p:nvPicPr>
          <p:cNvPr id="5" name="Graphic 4" descr="Transfer with solid fill">
            <a:extLst>
              <a:ext uri="{FF2B5EF4-FFF2-40B4-BE49-F238E27FC236}">
                <a16:creationId xmlns:a16="http://schemas.microsoft.com/office/drawing/2014/main" id="{C6148747-5D10-F6F9-5E15-25965755BE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49543" y="123757"/>
            <a:ext cx="1634400" cy="163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5446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A0D9507-BE4B-93BC-2E19-9FFF6C6BE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Risks and Assumptions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EF667E-AA46-67F9-E42A-43C5AB3F85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24907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65378-AFF8-A3A5-85D1-C6978C118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Project Risks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E99B275-77EA-42F6-C15E-BA3E560D9A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4305347"/>
              </p:ext>
            </p:extLst>
          </p:nvPr>
        </p:nvGraphicFramePr>
        <p:xfrm>
          <a:off x="838199" y="1920242"/>
          <a:ext cx="10417630" cy="35419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6272">
                  <a:extLst>
                    <a:ext uri="{9D8B030D-6E8A-4147-A177-3AD203B41FA5}">
                      <a16:colId xmlns:a16="http://schemas.microsoft.com/office/drawing/2014/main" val="850936716"/>
                    </a:ext>
                  </a:extLst>
                </a:gridCol>
                <a:gridCol w="2607129">
                  <a:extLst>
                    <a:ext uri="{9D8B030D-6E8A-4147-A177-3AD203B41FA5}">
                      <a16:colId xmlns:a16="http://schemas.microsoft.com/office/drawing/2014/main" val="3561538497"/>
                    </a:ext>
                  </a:extLst>
                </a:gridCol>
                <a:gridCol w="2601686">
                  <a:extLst>
                    <a:ext uri="{9D8B030D-6E8A-4147-A177-3AD203B41FA5}">
                      <a16:colId xmlns:a16="http://schemas.microsoft.com/office/drawing/2014/main" val="4143296138"/>
                    </a:ext>
                  </a:extLst>
                </a:gridCol>
                <a:gridCol w="3472543">
                  <a:extLst>
                    <a:ext uri="{9D8B030D-6E8A-4147-A177-3AD203B41FA5}">
                      <a16:colId xmlns:a16="http://schemas.microsoft.com/office/drawing/2014/main" val="185725971"/>
                    </a:ext>
                  </a:extLst>
                </a:gridCol>
              </a:tblGrid>
              <a:tr h="433009">
                <a:tc>
                  <a:txBody>
                    <a:bodyPr/>
                    <a:lstStyle/>
                    <a:p>
                      <a:r>
                        <a:rPr lang="en-IN" sz="2000" dirty="0"/>
                        <a:t>Risk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Risk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Potential Impact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Response Strategy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21494"/>
                  </a:ext>
                </a:extLst>
              </a:tr>
              <a:tr h="668186">
                <a:tc>
                  <a:txBody>
                    <a:bodyPr/>
                    <a:lstStyle/>
                    <a:p>
                      <a:r>
                        <a:rPr lang="en-IN" sz="2000" dirty="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/>
                        <a:t>User Resistance to Website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Lower User adaption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Involve user early in the process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6723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sz="2000" dirty="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/>
                        <a:t>Technical Challenges with CSM</a:t>
                      </a:r>
                    </a:p>
                    <a:p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Delay in 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Engage Experience Developers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132744"/>
                  </a:ext>
                </a:extLst>
              </a:tr>
              <a:tr h="387124">
                <a:tc>
                  <a:txBody>
                    <a:bodyPr/>
                    <a:lstStyle/>
                    <a:p>
                      <a:r>
                        <a:rPr lang="en-IN" sz="2000" dirty="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b="0" dirty="0"/>
                        <a:t>Resource Availability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Project delays if key team members become unavailable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Develop a resource backup plan, cross-train team members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266257"/>
                  </a:ext>
                </a:extLst>
              </a:tr>
              <a:tr h="387124">
                <a:tc>
                  <a:txBody>
                    <a:bodyPr/>
                    <a:lstStyle/>
                    <a:p>
                      <a:r>
                        <a:rPr lang="en-IN" sz="2000" dirty="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578984"/>
                  </a:ext>
                </a:extLst>
              </a:tr>
            </a:tbl>
          </a:graphicData>
        </a:graphic>
      </p:graphicFrame>
      <p:pic>
        <p:nvPicPr>
          <p:cNvPr id="6" name="Graphic 5" descr="Cloud with solid fill">
            <a:extLst>
              <a:ext uri="{FF2B5EF4-FFF2-40B4-BE49-F238E27FC236}">
                <a16:creationId xmlns:a16="http://schemas.microsoft.com/office/drawing/2014/main" id="{351529E7-A511-6E1E-704D-3D4F8A0AEC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12828" y="210706"/>
            <a:ext cx="1634400" cy="163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7355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DDC56-1AA1-C5B1-DFC2-020575918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Project Assumptions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50210AC-C674-0ABF-68CD-C423BEFDF0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8959792"/>
              </p:ext>
            </p:extLst>
          </p:nvPr>
        </p:nvGraphicFramePr>
        <p:xfrm>
          <a:off x="838199" y="1797352"/>
          <a:ext cx="9949544" cy="3266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0344">
                  <a:extLst>
                    <a:ext uri="{9D8B030D-6E8A-4147-A177-3AD203B41FA5}">
                      <a16:colId xmlns:a16="http://schemas.microsoft.com/office/drawing/2014/main" val="2245451642"/>
                    </a:ext>
                  </a:extLst>
                </a:gridCol>
                <a:gridCol w="3864428">
                  <a:extLst>
                    <a:ext uri="{9D8B030D-6E8A-4147-A177-3AD203B41FA5}">
                      <a16:colId xmlns:a16="http://schemas.microsoft.com/office/drawing/2014/main" val="2524658681"/>
                    </a:ext>
                  </a:extLst>
                </a:gridCol>
                <a:gridCol w="4974772">
                  <a:extLst>
                    <a:ext uri="{9D8B030D-6E8A-4147-A177-3AD203B41FA5}">
                      <a16:colId xmlns:a16="http://schemas.microsoft.com/office/drawing/2014/main" val="20915020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Assumptions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Impact if 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097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b="0" dirty="0"/>
                        <a:t>201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b="0" dirty="0"/>
                        <a:t>Access to Necessary Resources</a:t>
                      </a:r>
                    </a:p>
                    <a:p>
                      <a:endParaRPr lang="en-IN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Project delays, inability to meet deadlines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04404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0" dirty="0"/>
                        <a:t>202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0" dirty="0"/>
                        <a:t>Stakeholder Availability for Feedback and Approvals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Slower decision-making, delayed project timelines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75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0" dirty="0"/>
                        <a:t>203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0" dirty="0"/>
                        <a:t>CMS Compatibility with Existing Infrastructure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Additional costs and time required for custom solutions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80975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540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486584"/>
                  </a:ext>
                </a:extLst>
              </a:tr>
            </a:tbl>
          </a:graphicData>
        </a:graphic>
      </p:graphicFrame>
      <p:pic>
        <p:nvPicPr>
          <p:cNvPr id="6" name="Graphic 5" descr="Snowflake with solid fill">
            <a:extLst>
              <a:ext uri="{FF2B5EF4-FFF2-40B4-BE49-F238E27FC236}">
                <a16:creationId xmlns:a16="http://schemas.microsoft.com/office/drawing/2014/main" id="{67A0117C-D6B4-7E6A-22B0-81EEB8CB4F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97143" y="210706"/>
            <a:ext cx="1634400" cy="163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3721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7AE41D5-C445-FC83-733B-93217D0E2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Action Plan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D890E9-5573-EE6E-571A-B7DF6BFA43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67086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ED0B0-AE0B-C41B-E1DD-07A6C032C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Action Plan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8560203-02C8-862D-834B-CAF7070C1D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9417689"/>
              </p:ext>
            </p:extLst>
          </p:nvPr>
        </p:nvGraphicFramePr>
        <p:xfrm>
          <a:off x="838199" y="1945640"/>
          <a:ext cx="10112830" cy="402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1">
                  <a:extLst>
                    <a:ext uri="{9D8B030D-6E8A-4147-A177-3AD203B41FA5}">
                      <a16:colId xmlns:a16="http://schemas.microsoft.com/office/drawing/2014/main" val="380347485"/>
                    </a:ext>
                  </a:extLst>
                </a:gridCol>
                <a:gridCol w="3668486">
                  <a:extLst>
                    <a:ext uri="{9D8B030D-6E8A-4147-A177-3AD203B41FA5}">
                      <a16:colId xmlns:a16="http://schemas.microsoft.com/office/drawing/2014/main" val="2927107449"/>
                    </a:ext>
                  </a:extLst>
                </a:gridCol>
                <a:gridCol w="1698171">
                  <a:extLst>
                    <a:ext uri="{9D8B030D-6E8A-4147-A177-3AD203B41FA5}">
                      <a16:colId xmlns:a16="http://schemas.microsoft.com/office/drawing/2014/main" val="333997827"/>
                    </a:ext>
                  </a:extLst>
                </a:gridCol>
                <a:gridCol w="2764972">
                  <a:extLst>
                    <a:ext uri="{9D8B030D-6E8A-4147-A177-3AD203B41FA5}">
                      <a16:colId xmlns:a16="http://schemas.microsoft.com/office/drawing/2014/main" val="3607427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Person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Target 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9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Conduct Requirements Workshop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Create High Level Requirements with the help of User Persona and User Journey Map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Project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15-08-XX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321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Architecture Discussion &amp; Recommendation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Review and recommend the system architecture for the website redesign.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System Architect and Project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20-08-XX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860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Set Up PMIS (Jira) for Project Management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Ensure Jira is configured and ready for task Management and collaboration.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Project Manager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10-08-XX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907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b="0" dirty="0"/>
                        <a:t>Team Building &amp; Team Charter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Organize a team-building activity to foster collaboration and align the team on project goals.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Project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12-08-XX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80355"/>
                  </a:ext>
                </a:extLst>
              </a:tr>
            </a:tbl>
          </a:graphicData>
        </a:graphic>
      </p:graphicFrame>
      <p:pic>
        <p:nvPicPr>
          <p:cNvPr id="6" name="Graphic 5" descr="List with solid fill">
            <a:extLst>
              <a:ext uri="{FF2B5EF4-FFF2-40B4-BE49-F238E27FC236}">
                <a16:creationId xmlns:a16="http://schemas.microsoft.com/office/drawing/2014/main" id="{207FB341-33E6-B302-097D-6FA5B66324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08028" y="210706"/>
            <a:ext cx="1634400" cy="163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885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CA9C8F8-7419-E8FC-C617-0575FF32B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Question and Answers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D83A1B-BB16-29CC-ED32-C5EDA4386A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By </a:t>
            </a:r>
            <a:r>
              <a:rPr lang="en-IN" dirty="0" err="1"/>
              <a:t>iZenBridge</a:t>
            </a:r>
            <a:endParaRPr lang="en-IN" dirty="0"/>
          </a:p>
        </p:txBody>
      </p:sp>
      <p:pic>
        <p:nvPicPr>
          <p:cNvPr id="7" name="Graphic 6" descr="Help with solid fill">
            <a:extLst>
              <a:ext uri="{FF2B5EF4-FFF2-40B4-BE49-F238E27FC236}">
                <a16:creationId xmlns:a16="http://schemas.microsoft.com/office/drawing/2014/main" id="{0852CF44-65DB-4A70-621F-3013807C13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38057" y="1773000"/>
            <a:ext cx="1656000" cy="16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7606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1055</Words>
  <Application>Microsoft Office PowerPoint</Application>
  <PresentationFormat>Widescreen</PresentationFormat>
  <Paragraphs>221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Cambria</vt:lpstr>
      <vt:lpstr>Office Theme</vt:lpstr>
      <vt:lpstr>Sample : Project Kick-Off Meeting</vt:lpstr>
      <vt:lpstr>Why this Sample ?</vt:lpstr>
      <vt:lpstr>Project Kick- Off Meeting </vt:lpstr>
      <vt:lpstr>Project Overview</vt:lpstr>
      <vt:lpstr>Project Vision</vt:lpstr>
      <vt:lpstr>Project Objectives</vt:lpstr>
      <vt:lpstr>Key Stakeholders and Expectations</vt:lpstr>
      <vt:lpstr>Scope and High Level Plan</vt:lpstr>
      <vt:lpstr>Project Scope</vt:lpstr>
      <vt:lpstr>Project Life Cycle – Hybrid </vt:lpstr>
      <vt:lpstr>Project Life Cycle : Hybrid </vt:lpstr>
      <vt:lpstr>High-Level Plan</vt:lpstr>
      <vt:lpstr>Role and Responsibilities</vt:lpstr>
      <vt:lpstr>Resource Breakdown Structure</vt:lpstr>
      <vt:lpstr>Role and Responsibility Overview (RACI)</vt:lpstr>
      <vt:lpstr>Communication , Quality and Change</vt:lpstr>
      <vt:lpstr>Communication Planning</vt:lpstr>
      <vt:lpstr>Quality Management </vt:lpstr>
      <vt:lpstr>Change Control Plan</vt:lpstr>
      <vt:lpstr>Risks and Assumptions</vt:lpstr>
      <vt:lpstr>Project Risks</vt:lpstr>
      <vt:lpstr>Project Assumptions</vt:lpstr>
      <vt:lpstr>Action Plan</vt:lpstr>
      <vt:lpstr>Action Plan</vt:lpstr>
      <vt:lpstr>Question and Answers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Saket Bansal</dc:creator>
  <cp:lastModifiedBy>Saket Bansal</cp:lastModifiedBy>
  <cp:revision>7</cp:revision>
  <dcterms:created xsi:type="dcterms:W3CDTF">2024-08-20T13:20:25Z</dcterms:created>
  <dcterms:modified xsi:type="dcterms:W3CDTF">2024-08-23T13:45:04Z</dcterms:modified>
</cp:coreProperties>
</file>